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7" r:id="rId2"/>
    <p:sldId id="259" r:id="rId3"/>
    <p:sldId id="260" r:id="rId4"/>
    <p:sldId id="303" r:id="rId5"/>
    <p:sldId id="276" r:id="rId6"/>
    <p:sldId id="277" r:id="rId7"/>
    <p:sldId id="284" r:id="rId8"/>
    <p:sldId id="285" r:id="rId9"/>
    <p:sldId id="296" r:id="rId10"/>
    <p:sldId id="297" r:id="rId11"/>
    <p:sldId id="298" r:id="rId12"/>
    <p:sldId id="299" r:id="rId13"/>
    <p:sldId id="300" r:id="rId14"/>
    <p:sldId id="301" r:id="rId15"/>
    <p:sldId id="302" r:id="rId16"/>
    <p:sldId id="278" r:id="rId17"/>
    <p:sldId id="261" r:id="rId18"/>
  </p:sldIdLst>
  <p:sldSz cx="9144000" cy="5143500" type="screen16x9"/>
  <p:notesSz cx="6858000" cy="9144000"/>
  <p:embeddedFontLst>
    <p:embeddedFont>
      <p:font typeface="微软雅黑" pitchFamily="34" charset="-122"/>
      <p:regular r:id="rId19"/>
      <p:bold r:id="rId20"/>
    </p:embeddedFont>
    <p:embeddedFont>
      <p:font typeface="Calibri" pitchFamily="34" charset="0"/>
      <p:regular r:id="rId21"/>
      <p:bold r:id="rId22"/>
      <p:italic r:id="rId23"/>
      <p:boldItalic r:id="rId24"/>
    </p:embeddedFont>
    <p:embeddedFont>
      <p:font typeface="华文中宋" pitchFamily="2" charset="-122"/>
      <p:regular r:id="rId25"/>
    </p:embeddedFont>
    <p:embeddedFont>
      <p:font typeface="时尚中黑简体" charset="-122"/>
      <p:regular r:id="rId26"/>
    </p:embeddedFont>
    <p:embeddedFont>
      <p:font typeface="华文琥珀" pitchFamily="2" charset="-122"/>
      <p:regular r:id="rId27"/>
    </p:embeddedFont>
    <p:embeddedFont>
      <p:font typeface="华文楷体" pitchFamily="2" charset="-122"/>
      <p:regular r:id="rId28"/>
    </p:embeddedFont>
    <p:embeddedFont>
      <p:font typeface="华文新魏" pitchFamily="2" charset="-122"/>
      <p:regular r:id="rId29"/>
    </p:embeddedFont>
    <p:embeddedFont>
      <p:font typeface="Franklin Gothic Book" pitchFamily="34" charset="0"/>
      <p:regular r:id="rId30"/>
      <p:italic r:id="rId31"/>
    </p:embeddedFont>
    <p:embeddedFont>
      <p:font typeface="Broadway" pitchFamily="82" charset="0"/>
      <p:regular r:id="rId32"/>
    </p:embeddedFont>
  </p:embeddedFont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41E"/>
    <a:srgbClr val="0000FF"/>
    <a:srgbClr val="000066"/>
    <a:srgbClr val="FAE6D2"/>
    <a:srgbClr val="D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25CCC-C9A4-40FA-BA3A-32976FCF0CD4}" v="657" dt="2021-06-16T09:58:20.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570" y="-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李 少彤" userId="816c6d9f255975d6" providerId="LiveId" clId="{3CE25CCC-C9A4-40FA-BA3A-32976FCF0CD4}"/>
    <pc:docChg chg="modSld">
      <pc:chgData name="李 少彤" userId="816c6d9f255975d6" providerId="LiveId" clId="{3CE25CCC-C9A4-40FA-BA3A-32976FCF0CD4}" dt="2021-06-16T09:58:20.538" v="5" actId="6549"/>
      <pc:docMkLst>
        <pc:docMk/>
      </pc:docMkLst>
      <pc:sldChg chg="modSp">
        <pc:chgData name="李 少彤" userId="816c6d9f255975d6" providerId="LiveId" clId="{3CE25CCC-C9A4-40FA-BA3A-32976FCF0CD4}" dt="2021-06-16T09:58:20.538" v="5" actId="6549"/>
        <pc:sldMkLst>
          <pc:docMk/>
          <pc:sldMk cId="0" sldId="257"/>
        </pc:sldMkLst>
        <pc:spChg chg="mod">
          <ac:chgData name="李 少彤" userId="816c6d9f255975d6" providerId="LiveId" clId="{3CE25CCC-C9A4-40FA-BA3A-32976FCF0CD4}" dt="2021-06-16T09:58:20.538" v="5" actId="6549"/>
          <ac:spMkLst>
            <pc:docMk/>
            <pc:sldMk cId="0" sldId="257"/>
            <ac:spMk id="2" creationId="{00000000-0000-0000-0000-000000000000}"/>
          </ac:spMkLst>
        </pc:spChg>
      </pc:sldChg>
    </pc:docChg>
  </pc:docChgLst>
  <pc:docChgLst>
    <pc:chgData name="李 少彤" userId="816c6d9f255975d6" providerId="LiveId" clId="{66ED5D0D-1FEA-400E-A0C0-BAF1AE24C1CA}"/>
    <pc:docChg chg="undo custSel addSld delSld modSld">
      <pc:chgData name="李 少彤" userId="816c6d9f255975d6" providerId="LiveId" clId="{66ED5D0D-1FEA-400E-A0C0-BAF1AE24C1CA}" dt="2021-05-06T14:56:14.533" v="824" actId="1076"/>
      <pc:docMkLst>
        <pc:docMk/>
      </pc:docMkLst>
      <pc:sldChg chg="modSp">
        <pc:chgData name="李 少彤" userId="816c6d9f255975d6" providerId="LiveId" clId="{66ED5D0D-1FEA-400E-A0C0-BAF1AE24C1CA}" dt="2021-05-06T14:53:53.785" v="823" actId="1076"/>
        <pc:sldMkLst>
          <pc:docMk/>
          <pc:sldMk cId="0" sldId="257"/>
        </pc:sldMkLst>
        <pc:spChg chg="mod">
          <ac:chgData name="李 少彤" userId="816c6d9f255975d6" providerId="LiveId" clId="{66ED5D0D-1FEA-400E-A0C0-BAF1AE24C1CA}" dt="2021-05-06T14:53:53.785" v="823" actId="1076"/>
          <ac:spMkLst>
            <pc:docMk/>
            <pc:sldMk cId="0" sldId="257"/>
            <ac:spMk id="2" creationId="{00000000-0000-0000-0000-000000000000}"/>
          </ac:spMkLst>
        </pc:spChg>
        <pc:spChg chg="mod">
          <ac:chgData name="李 少彤" userId="816c6d9f255975d6" providerId="LiveId" clId="{66ED5D0D-1FEA-400E-A0C0-BAF1AE24C1CA}" dt="2021-05-06T14:53:49.386" v="822" actId="1076"/>
          <ac:spMkLst>
            <pc:docMk/>
            <pc:sldMk cId="0" sldId="257"/>
            <ac:spMk id="5" creationId="{00000000-0000-0000-0000-000000000000}"/>
          </ac:spMkLst>
        </pc:spChg>
        <pc:spChg chg="mod">
          <ac:chgData name="李 少彤" userId="816c6d9f255975d6" providerId="LiveId" clId="{66ED5D0D-1FEA-400E-A0C0-BAF1AE24C1CA}" dt="2021-05-06T14:53:49.386" v="822" actId="1076"/>
          <ac:spMkLst>
            <pc:docMk/>
            <pc:sldMk cId="0" sldId="257"/>
            <ac:spMk id="40" creationId="{00000000-0000-0000-0000-000000000000}"/>
          </ac:spMkLst>
        </pc:spChg>
        <pc:picChg chg="mod">
          <ac:chgData name="李 少彤" userId="816c6d9f255975d6" providerId="LiveId" clId="{66ED5D0D-1FEA-400E-A0C0-BAF1AE24C1CA}" dt="2021-05-06T14:53:37.359" v="821" actId="1076"/>
          <ac:picMkLst>
            <pc:docMk/>
            <pc:sldMk cId="0" sldId="257"/>
            <ac:picMk id="128" creationId="{00000000-0000-0000-0000-000000000000}"/>
          </ac:picMkLst>
        </pc:picChg>
      </pc:sldChg>
      <pc:sldChg chg="delSp modSp delAnim">
        <pc:chgData name="李 少彤" userId="816c6d9f255975d6" providerId="LiveId" clId="{66ED5D0D-1FEA-400E-A0C0-BAF1AE24C1CA}" dt="2021-05-06T14:08:03.488" v="228" actId="948"/>
        <pc:sldMkLst>
          <pc:docMk/>
          <pc:sldMk cId="0" sldId="259"/>
        </pc:sldMkLst>
        <pc:spChg chg="mod">
          <ac:chgData name="李 少彤" userId="816c6d9f255975d6" providerId="LiveId" clId="{66ED5D0D-1FEA-400E-A0C0-BAF1AE24C1CA}" dt="2021-05-06T14:08:03.488" v="228" actId="948"/>
          <ac:spMkLst>
            <pc:docMk/>
            <pc:sldMk cId="0" sldId="259"/>
            <ac:spMk id="45" creationId="{00000000-0000-0000-0000-000000000000}"/>
          </ac:spMkLst>
        </pc:spChg>
        <pc:spChg chg="del topLvl">
          <ac:chgData name="李 少彤" userId="816c6d9f255975d6" providerId="LiveId" clId="{66ED5D0D-1FEA-400E-A0C0-BAF1AE24C1CA}" dt="2021-05-06T13:14:17.612" v="45" actId="478"/>
          <ac:spMkLst>
            <pc:docMk/>
            <pc:sldMk cId="0" sldId="259"/>
            <ac:spMk id="47" creationId="{3E31C917-8DF8-4B1D-8B13-C39B778E9B30}"/>
          </ac:spMkLst>
        </pc:spChg>
        <pc:spChg chg="topLvl">
          <ac:chgData name="李 少彤" userId="816c6d9f255975d6" providerId="LiveId" clId="{66ED5D0D-1FEA-400E-A0C0-BAF1AE24C1CA}" dt="2021-05-06T13:14:17.612" v="45" actId="478"/>
          <ac:spMkLst>
            <pc:docMk/>
            <pc:sldMk cId="0" sldId="259"/>
            <ac:spMk id="49" creationId="{89589B3C-D0EE-4B49-908A-B1E3A814F0D7}"/>
          </ac:spMkLst>
        </pc:spChg>
        <pc:spChg chg="mod">
          <ac:chgData name="李 少彤" userId="816c6d9f255975d6" providerId="LiveId" clId="{66ED5D0D-1FEA-400E-A0C0-BAF1AE24C1CA}" dt="2021-05-06T13:17:36.155" v="62" actId="122"/>
          <ac:spMkLst>
            <pc:docMk/>
            <pc:sldMk cId="0" sldId="259"/>
            <ac:spMk id="60" creationId="{EFA3F0D4-3C59-4E7D-9B54-E325415B54A6}"/>
          </ac:spMkLst>
        </pc:spChg>
        <pc:spChg chg="mod">
          <ac:chgData name="李 少彤" userId="816c6d9f255975d6" providerId="LiveId" clId="{66ED5D0D-1FEA-400E-A0C0-BAF1AE24C1CA}" dt="2021-05-06T13:16:09.722" v="49" actId="6549"/>
          <ac:spMkLst>
            <pc:docMk/>
            <pc:sldMk cId="0" sldId="259"/>
            <ac:spMk id="80" creationId="{DF7EA1C8-B8D1-44A6-82B4-67C7AC8F9488}"/>
          </ac:spMkLst>
        </pc:spChg>
        <pc:spChg chg="mod">
          <ac:chgData name="李 少彤" userId="816c6d9f255975d6" providerId="LiveId" clId="{66ED5D0D-1FEA-400E-A0C0-BAF1AE24C1CA}" dt="2021-05-06T13:18:59.550" v="74" actId="1076"/>
          <ac:spMkLst>
            <pc:docMk/>
            <pc:sldMk cId="0" sldId="259"/>
            <ac:spMk id="86" creationId="{B6B5C372-E7F9-4CEC-887F-C7ECF2AFE120}"/>
          </ac:spMkLst>
        </pc:spChg>
        <pc:spChg chg="mod">
          <ac:chgData name="李 少彤" userId="816c6d9f255975d6" providerId="LiveId" clId="{66ED5D0D-1FEA-400E-A0C0-BAF1AE24C1CA}" dt="2021-05-06T13:20:53.421" v="87" actId="122"/>
          <ac:spMkLst>
            <pc:docMk/>
            <pc:sldMk cId="0" sldId="259"/>
            <ac:spMk id="98" creationId="{184A9096-EFCA-47E4-9EA6-C8CACE6DB910}"/>
          </ac:spMkLst>
        </pc:spChg>
        <pc:grpChg chg="del">
          <ac:chgData name="李 少彤" userId="816c6d9f255975d6" providerId="LiveId" clId="{66ED5D0D-1FEA-400E-A0C0-BAF1AE24C1CA}" dt="2021-05-06T13:14:17.612" v="45" actId="478"/>
          <ac:grpSpMkLst>
            <pc:docMk/>
            <pc:sldMk cId="0" sldId="259"/>
            <ac:grpSpMk id="43" creationId="{B22D889B-09B2-487E-A51C-A394F5A41B35}"/>
          </ac:grpSpMkLst>
        </pc:grpChg>
        <pc:grpChg chg="mod">
          <ac:chgData name="李 少彤" userId="816c6d9f255975d6" providerId="LiveId" clId="{66ED5D0D-1FEA-400E-A0C0-BAF1AE24C1CA}" dt="2021-05-06T13:14:23.197" v="46"/>
          <ac:grpSpMkLst>
            <pc:docMk/>
            <pc:sldMk cId="0" sldId="259"/>
            <ac:grpSpMk id="44" creationId="{00000000-0000-0000-0000-000000000000}"/>
          </ac:grpSpMkLst>
        </pc:grpChg>
        <pc:grpChg chg="mod">
          <ac:chgData name="李 少彤" userId="816c6d9f255975d6" providerId="LiveId" clId="{66ED5D0D-1FEA-400E-A0C0-BAF1AE24C1CA}" dt="2021-05-06T13:17:32.567" v="61" actId="14100"/>
          <ac:grpSpMkLst>
            <pc:docMk/>
            <pc:sldMk cId="0" sldId="259"/>
            <ac:grpSpMk id="55" creationId="{978FFBD1-F4EA-43E6-A95F-44639BD80EF6}"/>
          </ac:grpSpMkLst>
        </pc:grpChg>
        <pc:grpChg chg="del">
          <ac:chgData name="李 少彤" userId="816c6d9f255975d6" providerId="LiveId" clId="{66ED5D0D-1FEA-400E-A0C0-BAF1AE24C1CA}" dt="2021-05-06T13:16:16.242" v="50" actId="478"/>
          <ac:grpSpMkLst>
            <pc:docMk/>
            <pc:sldMk cId="0" sldId="259"/>
            <ac:grpSpMk id="77" creationId="{A8D715C1-8225-4C44-AC5A-5D9D97FD2DFB}"/>
          </ac:grpSpMkLst>
        </pc:grpChg>
        <pc:grpChg chg="mod">
          <ac:chgData name="李 少彤" userId="816c6d9f255975d6" providerId="LiveId" clId="{66ED5D0D-1FEA-400E-A0C0-BAF1AE24C1CA}" dt="2021-05-06T13:19:15.188" v="75" actId="1076"/>
          <ac:grpSpMkLst>
            <pc:docMk/>
            <pc:sldMk cId="0" sldId="259"/>
            <ac:grpSpMk id="85" creationId="{CBD44869-6F5D-428D-9AB1-4E7EA59A1DE2}"/>
          </ac:grpSpMkLst>
        </pc:grpChg>
        <pc:grpChg chg="del">
          <ac:chgData name="李 少彤" userId="816c6d9f255975d6" providerId="LiveId" clId="{66ED5D0D-1FEA-400E-A0C0-BAF1AE24C1CA}" dt="2021-05-06T13:17:57.361" v="63" actId="478"/>
          <ac:grpSpMkLst>
            <pc:docMk/>
            <pc:sldMk cId="0" sldId="259"/>
            <ac:grpSpMk id="91" creationId="{2CCBED94-26EA-4068-B635-C52A338687CD}"/>
          </ac:grpSpMkLst>
        </pc:grpChg>
        <pc:grpChg chg="mod">
          <ac:chgData name="李 少彤" userId="816c6d9f255975d6" providerId="LiveId" clId="{66ED5D0D-1FEA-400E-A0C0-BAF1AE24C1CA}" dt="2021-05-06T13:20:22.439" v="82" actId="14100"/>
          <ac:grpSpMkLst>
            <pc:docMk/>
            <pc:sldMk cId="0" sldId="259"/>
            <ac:grpSpMk id="97" creationId="{2058B1E3-9D30-40ED-B653-26ACF5CBF81F}"/>
          </ac:grpSpMkLst>
        </pc:grpChg>
      </pc:sldChg>
      <pc:sldChg chg="modSp">
        <pc:chgData name="李 少彤" userId="816c6d9f255975d6" providerId="LiveId" clId="{66ED5D0D-1FEA-400E-A0C0-BAF1AE24C1CA}" dt="2021-05-06T13:25:04.121" v="105" actId="6549"/>
        <pc:sldMkLst>
          <pc:docMk/>
          <pc:sldMk cId="0" sldId="260"/>
        </pc:sldMkLst>
        <pc:spChg chg="mod">
          <ac:chgData name="李 少彤" userId="816c6d9f255975d6" providerId="LiveId" clId="{66ED5D0D-1FEA-400E-A0C0-BAF1AE24C1CA}" dt="2021-05-06T13:25:04.121" v="105" actId="6549"/>
          <ac:spMkLst>
            <pc:docMk/>
            <pc:sldMk cId="0" sldId="260"/>
            <ac:spMk id="4" creationId="{00000000-0000-0000-0000-000000000000}"/>
          </ac:spMkLst>
        </pc:spChg>
        <pc:spChg chg="mod">
          <ac:chgData name="李 少彤" userId="816c6d9f255975d6" providerId="LiveId" clId="{66ED5D0D-1FEA-400E-A0C0-BAF1AE24C1CA}" dt="2021-05-06T13:23:16.498" v="95" actId="1076"/>
          <ac:spMkLst>
            <pc:docMk/>
            <pc:sldMk cId="0" sldId="260"/>
            <ac:spMk id="8" creationId="{00000000-0000-0000-0000-000000000000}"/>
          </ac:spMkLst>
        </pc:spChg>
      </pc:sldChg>
      <pc:sldChg chg="modSp">
        <pc:chgData name="李 少彤" userId="816c6d9f255975d6" providerId="LiveId" clId="{66ED5D0D-1FEA-400E-A0C0-BAF1AE24C1CA}" dt="2021-05-06T14:05:32.733" v="222" actId="1076"/>
        <pc:sldMkLst>
          <pc:docMk/>
          <pc:sldMk cId="0" sldId="261"/>
        </pc:sldMkLst>
        <pc:spChg chg="mod">
          <ac:chgData name="李 少彤" userId="816c6d9f255975d6" providerId="LiveId" clId="{66ED5D0D-1FEA-400E-A0C0-BAF1AE24C1CA}" dt="2021-05-06T14:05:32.733" v="222" actId="1076"/>
          <ac:spMkLst>
            <pc:docMk/>
            <pc:sldMk cId="0" sldId="261"/>
            <ac:spMk id="59" creationId="{00000000-0000-0000-0000-000000000000}"/>
          </ac:spMkLst>
        </pc:spChg>
        <pc:picChg chg="mod">
          <ac:chgData name="李 少彤" userId="816c6d9f255975d6" providerId="LiveId" clId="{66ED5D0D-1FEA-400E-A0C0-BAF1AE24C1CA}" dt="2021-05-06T14:05:27.148" v="221" actId="1076"/>
          <ac:picMkLst>
            <pc:docMk/>
            <pc:sldMk cId="0" sldId="261"/>
            <ac:picMk id="63" creationId="{00000000-0000-0000-0000-000000000000}"/>
          </ac:picMkLst>
        </pc:picChg>
      </pc:sldChg>
      <pc:sldChg chg="del">
        <pc:chgData name="李 少彤" userId="816c6d9f255975d6" providerId="LiveId" clId="{66ED5D0D-1FEA-400E-A0C0-BAF1AE24C1CA}" dt="2021-05-06T14:08:58.181" v="229" actId="2696"/>
        <pc:sldMkLst>
          <pc:docMk/>
          <pc:sldMk cId="0" sldId="269"/>
        </pc:sldMkLst>
      </pc:sldChg>
      <pc:sldChg chg="del">
        <pc:chgData name="李 少彤" userId="816c6d9f255975d6" providerId="LiveId" clId="{66ED5D0D-1FEA-400E-A0C0-BAF1AE24C1CA}" dt="2021-05-06T14:09:04.905" v="230" actId="2696"/>
        <pc:sldMkLst>
          <pc:docMk/>
          <pc:sldMk cId="534782800" sldId="275"/>
        </pc:sldMkLst>
      </pc:sldChg>
      <pc:sldChg chg="modSp">
        <pc:chgData name="李 少彤" userId="816c6d9f255975d6" providerId="LiveId" clId="{66ED5D0D-1FEA-400E-A0C0-BAF1AE24C1CA}" dt="2021-05-06T14:23:40.715" v="255" actId="6549"/>
        <pc:sldMkLst>
          <pc:docMk/>
          <pc:sldMk cId="1088519512" sldId="276"/>
        </pc:sldMkLst>
        <pc:spChg chg="mod">
          <ac:chgData name="李 少彤" userId="816c6d9f255975d6" providerId="LiveId" clId="{66ED5D0D-1FEA-400E-A0C0-BAF1AE24C1CA}" dt="2021-05-06T14:23:40.715" v="255" actId="6549"/>
          <ac:spMkLst>
            <pc:docMk/>
            <pc:sldMk cId="1088519512" sldId="276"/>
            <ac:spMk id="4" creationId="{00000000-0000-0000-0000-000000000000}"/>
          </ac:spMkLst>
        </pc:spChg>
        <pc:spChg chg="mod">
          <ac:chgData name="李 少彤" userId="816c6d9f255975d6" providerId="LiveId" clId="{66ED5D0D-1FEA-400E-A0C0-BAF1AE24C1CA}" dt="2021-05-06T14:23:31.121" v="253" actId="1076"/>
          <ac:spMkLst>
            <pc:docMk/>
            <pc:sldMk cId="1088519512" sldId="276"/>
            <ac:spMk id="8" creationId="{00000000-0000-0000-0000-000000000000}"/>
          </ac:spMkLst>
        </pc:spChg>
      </pc:sldChg>
      <pc:sldChg chg="modSp">
        <pc:chgData name="李 少彤" userId="816c6d9f255975d6" providerId="LiveId" clId="{66ED5D0D-1FEA-400E-A0C0-BAF1AE24C1CA}" dt="2021-05-06T14:24:41.352" v="262" actId="1076"/>
        <pc:sldMkLst>
          <pc:docMk/>
          <pc:sldMk cId="1307718641" sldId="277"/>
        </pc:sldMkLst>
        <pc:spChg chg="mod">
          <ac:chgData name="李 少彤" userId="816c6d9f255975d6" providerId="LiveId" clId="{66ED5D0D-1FEA-400E-A0C0-BAF1AE24C1CA}" dt="2021-05-06T14:24:35.440" v="261" actId="1076"/>
          <ac:spMkLst>
            <pc:docMk/>
            <pc:sldMk cId="1307718641" sldId="277"/>
            <ac:spMk id="4" creationId="{00000000-0000-0000-0000-000000000000}"/>
          </ac:spMkLst>
        </pc:spChg>
        <pc:spChg chg="mod">
          <ac:chgData name="李 少彤" userId="816c6d9f255975d6" providerId="LiveId" clId="{66ED5D0D-1FEA-400E-A0C0-BAF1AE24C1CA}" dt="2021-05-06T14:24:41.352" v="262" actId="1076"/>
          <ac:spMkLst>
            <pc:docMk/>
            <pc:sldMk cId="1307718641" sldId="277"/>
            <ac:spMk id="8" creationId="{00000000-0000-0000-0000-000000000000}"/>
          </ac:spMkLst>
        </pc:spChg>
      </pc:sldChg>
      <pc:sldChg chg="modSp">
        <pc:chgData name="李 少彤" userId="816c6d9f255975d6" providerId="LiveId" clId="{66ED5D0D-1FEA-400E-A0C0-BAF1AE24C1CA}" dt="2021-05-06T14:06:20.537" v="223" actId="1076"/>
        <pc:sldMkLst>
          <pc:docMk/>
          <pc:sldMk cId="39586308" sldId="278"/>
        </pc:sldMkLst>
        <pc:spChg chg="mod">
          <ac:chgData name="李 少彤" userId="816c6d9f255975d6" providerId="LiveId" clId="{66ED5D0D-1FEA-400E-A0C0-BAF1AE24C1CA}" dt="2021-05-06T13:40:59.746" v="138" actId="20577"/>
          <ac:spMkLst>
            <pc:docMk/>
            <pc:sldMk cId="39586308" sldId="278"/>
            <ac:spMk id="4" creationId="{00000000-0000-0000-0000-000000000000}"/>
          </ac:spMkLst>
        </pc:spChg>
        <pc:spChg chg="mod">
          <ac:chgData name="李 少彤" userId="816c6d9f255975d6" providerId="LiveId" clId="{66ED5D0D-1FEA-400E-A0C0-BAF1AE24C1CA}" dt="2021-05-06T14:06:20.537" v="223" actId="1076"/>
          <ac:spMkLst>
            <pc:docMk/>
            <pc:sldMk cId="39586308" sldId="278"/>
            <ac:spMk id="8" creationId="{00000000-0000-0000-0000-000000000000}"/>
          </ac:spMkLst>
        </pc:spChg>
      </pc:sldChg>
      <pc:sldChg chg="del">
        <pc:chgData name="李 少彤" userId="816c6d9f255975d6" providerId="LiveId" clId="{66ED5D0D-1FEA-400E-A0C0-BAF1AE24C1CA}" dt="2021-05-06T14:04:25.586" v="207" actId="2696"/>
        <pc:sldMkLst>
          <pc:docMk/>
          <pc:sldMk cId="1091857190" sldId="279"/>
        </pc:sldMkLst>
      </pc:sldChg>
      <pc:sldChg chg="del">
        <pc:chgData name="李 少彤" userId="816c6d9f255975d6" providerId="LiveId" clId="{66ED5D0D-1FEA-400E-A0C0-BAF1AE24C1CA}" dt="2021-05-06T14:04:38.987" v="210" actId="2696"/>
        <pc:sldMkLst>
          <pc:docMk/>
          <pc:sldMk cId="2196099757" sldId="280"/>
        </pc:sldMkLst>
      </pc:sldChg>
      <pc:sldChg chg="del">
        <pc:chgData name="李 少彤" userId="816c6d9f255975d6" providerId="LiveId" clId="{66ED5D0D-1FEA-400E-A0C0-BAF1AE24C1CA}" dt="2021-05-06T14:04:52.186" v="214" actId="2696"/>
        <pc:sldMkLst>
          <pc:docMk/>
          <pc:sldMk cId="1626656637" sldId="281"/>
        </pc:sldMkLst>
      </pc:sldChg>
      <pc:sldChg chg="del">
        <pc:chgData name="李 少彤" userId="816c6d9f255975d6" providerId="LiveId" clId="{66ED5D0D-1FEA-400E-A0C0-BAF1AE24C1CA}" dt="2021-05-06T14:24:02.914" v="256" actId="2696"/>
        <pc:sldMkLst>
          <pc:docMk/>
          <pc:sldMk cId="2299566369" sldId="282"/>
        </pc:sldMkLst>
      </pc:sldChg>
      <pc:sldChg chg="del">
        <pc:chgData name="李 少彤" userId="816c6d9f255975d6" providerId="LiveId" clId="{66ED5D0D-1FEA-400E-A0C0-BAF1AE24C1CA}" dt="2021-05-06T14:24:06.065" v="257" actId="2696"/>
        <pc:sldMkLst>
          <pc:docMk/>
          <pc:sldMk cId="1225564171" sldId="283"/>
        </pc:sldMkLst>
      </pc:sldChg>
      <pc:sldChg chg="delSp modSp delAnim modAnim">
        <pc:chgData name="李 少彤" userId="816c6d9f255975d6" providerId="LiveId" clId="{66ED5D0D-1FEA-400E-A0C0-BAF1AE24C1CA}" dt="2021-05-06T14:32:51.421" v="318" actId="1076"/>
        <pc:sldMkLst>
          <pc:docMk/>
          <pc:sldMk cId="3822600316" sldId="284"/>
        </pc:sldMkLst>
        <pc:spChg chg="mod">
          <ac:chgData name="李 少彤" userId="816c6d9f255975d6" providerId="LiveId" clId="{66ED5D0D-1FEA-400E-A0C0-BAF1AE24C1CA}" dt="2021-05-06T14:31:53.543" v="308" actId="20577"/>
          <ac:spMkLst>
            <pc:docMk/>
            <pc:sldMk cId="3822600316" sldId="284"/>
            <ac:spMk id="4" creationId="{00000000-0000-0000-0000-000000000000}"/>
          </ac:spMkLst>
        </pc:spChg>
        <pc:spChg chg="mod">
          <ac:chgData name="李 少彤" userId="816c6d9f255975d6" providerId="LiveId" clId="{66ED5D0D-1FEA-400E-A0C0-BAF1AE24C1CA}" dt="2021-05-06T14:32:51.421" v="318" actId="1076"/>
          <ac:spMkLst>
            <pc:docMk/>
            <pc:sldMk cId="3822600316" sldId="284"/>
            <ac:spMk id="9" creationId="{00000000-0000-0000-0000-000000000000}"/>
          </ac:spMkLst>
        </pc:spChg>
        <pc:picChg chg="del">
          <ac:chgData name="李 少彤" userId="816c6d9f255975d6" providerId="LiveId" clId="{66ED5D0D-1FEA-400E-A0C0-BAF1AE24C1CA}" dt="2021-05-06T14:25:02.818" v="263" actId="478"/>
          <ac:picMkLst>
            <pc:docMk/>
            <pc:sldMk cId="3822600316" sldId="284"/>
            <ac:picMk id="8" creationId="{E3241656-CC98-406D-938D-D4BB8350EC57}"/>
          </ac:picMkLst>
        </pc:picChg>
        <pc:picChg chg="del">
          <ac:chgData name="李 少彤" userId="816c6d9f255975d6" providerId="LiveId" clId="{66ED5D0D-1FEA-400E-A0C0-BAF1AE24C1CA}" dt="2021-05-06T14:25:04.456" v="264" actId="478"/>
          <ac:picMkLst>
            <pc:docMk/>
            <pc:sldMk cId="3822600316" sldId="284"/>
            <ac:picMk id="15" creationId="{65CA3939-61BB-4827-8A70-FA3E94C3DE43}"/>
          </ac:picMkLst>
        </pc:picChg>
      </pc:sldChg>
      <pc:sldChg chg="addSp delSp modSp delAnim modAnim">
        <pc:chgData name="李 少彤" userId="816c6d9f255975d6" providerId="LiveId" clId="{66ED5D0D-1FEA-400E-A0C0-BAF1AE24C1CA}" dt="2021-05-06T14:32:29.877" v="317" actId="20577"/>
        <pc:sldMkLst>
          <pc:docMk/>
          <pc:sldMk cId="3674874497" sldId="285"/>
        </pc:sldMkLst>
        <pc:spChg chg="mod">
          <ac:chgData name="李 少彤" userId="816c6d9f255975d6" providerId="LiveId" clId="{66ED5D0D-1FEA-400E-A0C0-BAF1AE24C1CA}" dt="2021-05-06T14:32:29.877" v="317" actId="20577"/>
          <ac:spMkLst>
            <pc:docMk/>
            <pc:sldMk cId="3674874497" sldId="285"/>
            <ac:spMk id="4" creationId="{00000000-0000-0000-0000-000000000000}"/>
          </ac:spMkLst>
        </pc:spChg>
        <pc:spChg chg="del">
          <ac:chgData name="李 少彤" userId="816c6d9f255975d6" providerId="LiveId" clId="{66ED5D0D-1FEA-400E-A0C0-BAF1AE24C1CA}" dt="2021-05-06T14:29:27.765" v="277" actId="478"/>
          <ac:spMkLst>
            <pc:docMk/>
            <pc:sldMk cId="3674874497" sldId="285"/>
            <ac:spMk id="9" creationId="{00000000-0000-0000-0000-000000000000}"/>
          </ac:spMkLst>
        </pc:spChg>
        <pc:spChg chg="add mod">
          <ac:chgData name="李 少彤" userId="816c6d9f255975d6" providerId="LiveId" clId="{66ED5D0D-1FEA-400E-A0C0-BAF1AE24C1CA}" dt="2021-05-06T14:32:02.216" v="309" actId="1076"/>
          <ac:spMkLst>
            <pc:docMk/>
            <pc:sldMk cId="3674874497" sldId="285"/>
            <ac:spMk id="10" creationId="{CB154511-9E3D-463F-A25C-04BB89A0FD83}"/>
          </ac:spMkLst>
        </pc:spChg>
        <pc:picChg chg="del">
          <ac:chgData name="李 少彤" userId="816c6d9f255975d6" providerId="LiveId" clId="{66ED5D0D-1FEA-400E-A0C0-BAF1AE24C1CA}" dt="2021-05-06T14:28:36.523" v="273" actId="478"/>
          <ac:picMkLst>
            <pc:docMk/>
            <pc:sldMk cId="3674874497" sldId="285"/>
            <ac:picMk id="8" creationId="{5202E3EF-A263-455C-8A1A-6492034DC593}"/>
          </ac:picMkLst>
        </pc:picChg>
      </pc:sldChg>
      <pc:sldChg chg="delSp modSp delAnim">
        <pc:chgData name="李 少彤" userId="816c6d9f255975d6" providerId="LiveId" clId="{66ED5D0D-1FEA-400E-A0C0-BAF1AE24C1CA}" dt="2021-05-06T13:47:31.347" v="163" actId="122"/>
        <pc:sldMkLst>
          <pc:docMk/>
          <pc:sldMk cId="2691183503" sldId="286"/>
        </pc:sldMkLst>
        <pc:spChg chg="mod">
          <ac:chgData name="李 少彤" userId="816c6d9f255975d6" providerId="LiveId" clId="{66ED5D0D-1FEA-400E-A0C0-BAF1AE24C1CA}" dt="2021-05-06T13:43:00.203" v="146" actId="1076"/>
          <ac:spMkLst>
            <pc:docMk/>
            <pc:sldMk cId="2691183503" sldId="286"/>
            <ac:spMk id="4" creationId="{00000000-0000-0000-0000-000000000000}"/>
          </ac:spMkLst>
        </pc:spChg>
        <pc:spChg chg="mod">
          <ac:chgData name="李 少彤" userId="816c6d9f255975d6" providerId="LiveId" clId="{66ED5D0D-1FEA-400E-A0C0-BAF1AE24C1CA}" dt="2021-05-06T13:47:31.347" v="163" actId="122"/>
          <ac:spMkLst>
            <pc:docMk/>
            <pc:sldMk cId="2691183503" sldId="286"/>
            <ac:spMk id="9" creationId="{00000000-0000-0000-0000-000000000000}"/>
          </ac:spMkLst>
        </pc:spChg>
        <pc:picChg chg="del">
          <ac:chgData name="李 少彤" userId="816c6d9f255975d6" providerId="LiveId" clId="{66ED5D0D-1FEA-400E-A0C0-BAF1AE24C1CA}" dt="2021-05-06T13:42:28.503" v="141" actId="478"/>
          <ac:picMkLst>
            <pc:docMk/>
            <pc:sldMk cId="2691183503" sldId="286"/>
            <ac:picMk id="8" creationId="{F46A9AC3-BB9F-402A-9B4B-7070518A7D2F}"/>
          </ac:picMkLst>
        </pc:picChg>
        <pc:picChg chg="del">
          <ac:chgData name="李 少彤" userId="816c6d9f255975d6" providerId="LiveId" clId="{66ED5D0D-1FEA-400E-A0C0-BAF1AE24C1CA}" dt="2021-05-06T13:42:27.599" v="140" actId="478"/>
          <ac:picMkLst>
            <pc:docMk/>
            <pc:sldMk cId="2691183503" sldId="286"/>
            <ac:picMk id="12" creationId="{14D741B3-2B3E-4F0A-949B-ECF28CA54C24}"/>
          </ac:picMkLst>
        </pc:picChg>
      </pc:sldChg>
      <pc:sldChg chg="delSp modSp delAnim">
        <pc:chgData name="李 少彤" userId="816c6d9f255975d6" providerId="LiveId" clId="{66ED5D0D-1FEA-400E-A0C0-BAF1AE24C1CA}" dt="2021-05-06T13:57:19.784" v="187" actId="122"/>
        <pc:sldMkLst>
          <pc:docMk/>
          <pc:sldMk cId="106471518" sldId="287"/>
        </pc:sldMkLst>
        <pc:spChg chg="mod">
          <ac:chgData name="李 少彤" userId="816c6d9f255975d6" providerId="LiveId" clId="{66ED5D0D-1FEA-400E-A0C0-BAF1AE24C1CA}" dt="2021-05-06T13:52:59.891" v="176" actId="14100"/>
          <ac:spMkLst>
            <pc:docMk/>
            <pc:sldMk cId="106471518" sldId="287"/>
            <ac:spMk id="4" creationId="{00000000-0000-0000-0000-000000000000}"/>
          </ac:spMkLst>
        </pc:spChg>
        <pc:spChg chg="mod">
          <ac:chgData name="李 少彤" userId="816c6d9f255975d6" providerId="LiveId" clId="{66ED5D0D-1FEA-400E-A0C0-BAF1AE24C1CA}" dt="2021-05-06T13:57:19.784" v="187" actId="122"/>
          <ac:spMkLst>
            <pc:docMk/>
            <pc:sldMk cId="106471518" sldId="287"/>
            <ac:spMk id="9" creationId="{00000000-0000-0000-0000-000000000000}"/>
          </ac:spMkLst>
        </pc:spChg>
        <pc:picChg chg="del">
          <ac:chgData name="李 少彤" userId="816c6d9f255975d6" providerId="LiveId" clId="{66ED5D0D-1FEA-400E-A0C0-BAF1AE24C1CA}" dt="2021-05-06T13:49:50.792" v="164" actId="478"/>
          <ac:picMkLst>
            <pc:docMk/>
            <pc:sldMk cId="106471518" sldId="287"/>
            <ac:picMk id="8" creationId="{A72BA09A-D25B-4A74-A261-ECCD4C31790E}"/>
          </ac:picMkLst>
        </pc:picChg>
      </pc:sldChg>
      <pc:sldChg chg="del">
        <pc:chgData name="李 少彤" userId="816c6d9f255975d6" providerId="LiveId" clId="{66ED5D0D-1FEA-400E-A0C0-BAF1AE24C1CA}" dt="2021-05-06T14:04:31.639" v="208" actId="2696"/>
        <pc:sldMkLst>
          <pc:docMk/>
          <pc:sldMk cId="3458979599" sldId="288"/>
        </pc:sldMkLst>
      </pc:sldChg>
      <pc:sldChg chg="del">
        <pc:chgData name="李 少彤" userId="816c6d9f255975d6" providerId="LiveId" clId="{66ED5D0D-1FEA-400E-A0C0-BAF1AE24C1CA}" dt="2021-05-06T14:04:35.118" v="209" actId="2696"/>
        <pc:sldMkLst>
          <pc:docMk/>
          <pc:sldMk cId="3566349370" sldId="289"/>
        </pc:sldMkLst>
      </pc:sldChg>
      <pc:sldChg chg="del">
        <pc:chgData name="李 少彤" userId="816c6d9f255975d6" providerId="LiveId" clId="{66ED5D0D-1FEA-400E-A0C0-BAF1AE24C1CA}" dt="2021-05-06T14:04:42.389" v="211" actId="2696"/>
        <pc:sldMkLst>
          <pc:docMk/>
          <pc:sldMk cId="2728458492" sldId="290"/>
        </pc:sldMkLst>
      </pc:sldChg>
      <pc:sldChg chg="del">
        <pc:chgData name="李 少彤" userId="816c6d9f255975d6" providerId="LiveId" clId="{66ED5D0D-1FEA-400E-A0C0-BAF1AE24C1CA}" dt="2021-05-06T14:04:45.587" v="212" actId="2696"/>
        <pc:sldMkLst>
          <pc:docMk/>
          <pc:sldMk cId="369543730" sldId="291"/>
        </pc:sldMkLst>
      </pc:sldChg>
      <pc:sldChg chg="del">
        <pc:chgData name="李 少彤" userId="816c6d9f255975d6" providerId="LiveId" clId="{66ED5D0D-1FEA-400E-A0C0-BAF1AE24C1CA}" dt="2021-05-06T14:04:48.895" v="213" actId="2696"/>
        <pc:sldMkLst>
          <pc:docMk/>
          <pc:sldMk cId="3271343346" sldId="292"/>
        </pc:sldMkLst>
      </pc:sldChg>
      <pc:sldChg chg="modSp add">
        <pc:chgData name="李 少彤" userId="816c6d9f255975d6" providerId="LiveId" clId="{66ED5D0D-1FEA-400E-A0C0-BAF1AE24C1CA}" dt="2021-05-06T14:56:14.533" v="824" actId="1076"/>
        <pc:sldMkLst>
          <pc:docMk/>
          <pc:sldMk cId="3979688210" sldId="293"/>
        </pc:sldMkLst>
        <pc:spChg chg="mod">
          <ac:chgData name="李 少彤" userId="816c6d9f255975d6" providerId="LiveId" clId="{66ED5D0D-1FEA-400E-A0C0-BAF1AE24C1CA}" dt="2021-05-06T13:56:49.551" v="184" actId="6549"/>
          <ac:spMkLst>
            <pc:docMk/>
            <pc:sldMk cId="3979688210" sldId="293"/>
            <ac:spMk id="4" creationId="{00000000-0000-0000-0000-000000000000}"/>
          </ac:spMkLst>
        </pc:spChg>
        <pc:spChg chg="mod">
          <ac:chgData name="李 少彤" userId="816c6d9f255975d6" providerId="LiveId" clId="{66ED5D0D-1FEA-400E-A0C0-BAF1AE24C1CA}" dt="2021-05-06T13:57:01.625" v="186" actId="20577"/>
          <ac:spMkLst>
            <pc:docMk/>
            <pc:sldMk cId="3979688210" sldId="293"/>
            <ac:spMk id="5" creationId="{00000000-0000-0000-0000-000000000000}"/>
          </ac:spMkLst>
        </pc:spChg>
        <pc:spChg chg="mod">
          <ac:chgData name="李 少彤" userId="816c6d9f255975d6" providerId="LiveId" clId="{66ED5D0D-1FEA-400E-A0C0-BAF1AE24C1CA}" dt="2021-05-06T14:56:14.533" v="824" actId="1076"/>
          <ac:spMkLst>
            <pc:docMk/>
            <pc:sldMk cId="3979688210" sldId="293"/>
            <ac:spMk id="9" creationId="{00000000-0000-0000-0000-000000000000}"/>
          </ac:spMkLst>
        </pc:spChg>
      </pc:sldChg>
      <pc:sldChg chg="modSp add">
        <pc:chgData name="李 少彤" userId="816c6d9f255975d6" providerId="LiveId" clId="{66ED5D0D-1FEA-400E-A0C0-BAF1AE24C1CA}" dt="2021-05-06T14:02:17.934" v="199" actId="20577"/>
        <pc:sldMkLst>
          <pc:docMk/>
          <pc:sldMk cId="3660801486" sldId="294"/>
        </pc:sldMkLst>
        <pc:spChg chg="mod">
          <ac:chgData name="李 少彤" userId="816c6d9f255975d6" providerId="LiveId" clId="{66ED5D0D-1FEA-400E-A0C0-BAF1AE24C1CA}" dt="2021-05-06T14:01:36.385" v="196" actId="6549"/>
          <ac:spMkLst>
            <pc:docMk/>
            <pc:sldMk cId="3660801486" sldId="294"/>
            <ac:spMk id="4" creationId="{00000000-0000-0000-0000-000000000000}"/>
          </ac:spMkLst>
        </pc:spChg>
        <pc:spChg chg="mod">
          <ac:chgData name="李 少彤" userId="816c6d9f255975d6" providerId="LiveId" clId="{66ED5D0D-1FEA-400E-A0C0-BAF1AE24C1CA}" dt="2021-05-06T14:02:17.934" v="199" actId="20577"/>
          <ac:spMkLst>
            <pc:docMk/>
            <pc:sldMk cId="3660801486" sldId="294"/>
            <ac:spMk id="5" creationId="{00000000-0000-0000-0000-000000000000}"/>
          </ac:spMkLst>
        </pc:spChg>
        <pc:spChg chg="mod">
          <ac:chgData name="李 少彤" userId="816c6d9f255975d6" providerId="LiveId" clId="{66ED5D0D-1FEA-400E-A0C0-BAF1AE24C1CA}" dt="2021-05-06T13:59:26.150" v="192" actId="14100"/>
          <ac:spMkLst>
            <pc:docMk/>
            <pc:sldMk cId="3660801486" sldId="294"/>
            <ac:spMk id="9" creationId="{00000000-0000-0000-0000-000000000000}"/>
          </ac:spMkLst>
        </pc:spChg>
      </pc:sldChg>
      <pc:sldChg chg="modSp add">
        <pc:chgData name="李 少彤" userId="816c6d9f255975d6" providerId="LiveId" clId="{66ED5D0D-1FEA-400E-A0C0-BAF1AE24C1CA}" dt="2021-05-06T14:04:01.406" v="206" actId="1076"/>
        <pc:sldMkLst>
          <pc:docMk/>
          <pc:sldMk cId="2435645742" sldId="295"/>
        </pc:sldMkLst>
        <pc:spChg chg="mod">
          <ac:chgData name="李 少彤" userId="816c6d9f255975d6" providerId="LiveId" clId="{66ED5D0D-1FEA-400E-A0C0-BAF1AE24C1CA}" dt="2021-05-06T14:04:01.406" v="206" actId="1076"/>
          <ac:spMkLst>
            <pc:docMk/>
            <pc:sldMk cId="2435645742" sldId="295"/>
            <ac:spMk id="4" creationId="{00000000-0000-0000-0000-000000000000}"/>
          </ac:spMkLst>
        </pc:spChg>
        <pc:spChg chg="mod">
          <ac:chgData name="李 少彤" userId="816c6d9f255975d6" providerId="LiveId" clId="{66ED5D0D-1FEA-400E-A0C0-BAF1AE24C1CA}" dt="2021-05-06T14:02:23.987" v="201" actId="20577"/>
          <ac:spMkLst>
            <pc:docMk/>
            <pc:sldMk cId="2435645742" sldId="295"/>
            <ac:spMk id="5" creationId="{00000000-0000-0000-0000-000000000000}"/>
          </ac:spMkLst>
        </pc:spChg>
        <pc:spChg chg="mod">
          <ac:chgData name="李 少彤" userId="816c6d9f255975d6" providerId="LiveId" clId="{66ED5D0D-1FEA-400E-A0C0-BAF1AE24C1CA}" dt="2021-05-06T14:03:53.491" v="205" actId="1076"/>
          <ac:spMkLst>
            <pc:docMk/>
            <pc:sldMk cId="2435645742" sldId="295"/>
            <ac:spMk id="9" creationId="{00000000-0000-0000-0000-000000000000}"/>
          </ac:spMkLst>
        </pc:spChg>
      </pc:sldChg>
      <pc:sldChg chg="modSp add">
        <pc:chgData name="李 少彤" userId="816c6d9f255975d6" providerId="LiveId" clId="{66ED5D0D-1FEA-400E-A0C0-BAF1AE24C1CA}" dt="2021-05-06T14:40:35.656" v="459" actId="1076"/>
        <pc:sldMkLst>
          <pc:docMk/>
          <pc:sldMk cId="1470938898" sldId="296"/>
        </pc:sldMkLst>
        <pc:spChg chg="mod">
          <ac:chgData name="李 少彤" userId="816c6d9f255975d6" providerId="LiveId" clId="{66ED5D0D-1FEA-400E-A0C0-BAF1AE24C1CA}" dt="2021-05-06T14:40:27.997" v="458" actId="1076"/>
          <ac:spMkLst>
            <pc:docMk/>
            <pc:sldMk cId="1470938898" sldId="296"/>
            <ac:spMk id="4" creationId="{00000000-0000-0000-0000-000000000000}"/>
          </ac:spMkLst>
        </pc:spChg>
        <pc:spChg chg="mod">
          <ac:chgData name="李 少彤" userId="816c6d9f255975d6" providerId="LiveId" clId="{66ED5D0D-1FEA-400E-A0C0-BAF1AE24C1CA}" dt="2021-05-06T14:33:53.369" v="321" actId="20577"/>
          <ac:spMkLst>
            <pc:docMk/>
            <pc:sldMk cId="1470938898" sldId="296"/>
            <ac:spMk id="5" creationId="{00000000-0000-0000-0000-000000000000}"/>
          </ac:spMkLst>
        </pc:spChg>
        <pc:spChg chg="mod">
          <ac:chgData name="李 少彤" userId="816c6d9f255975d6" providerId="LiveId" clId="{66ED5D0D-1FEA-400E-A0C0-BAF1AE24C1CA}" dt="2021-05-06T14:40:35.656" v="459" actId="1076"/>
          <ac:spMkLst>
            <pc:docMk/>
            <pc:sldMk cId="1470938898" sldId="296"/>
            <ac:spMk id="10" creationId="{CB154511-9E3D-463F-A25C-04BB89A0FD83}"/>
          </ac:spMkLst>
        </pc:spChg>
      </pc:sldChg>
      <pc:sldChg chg="modSp add">
        <pc:chgData name="李 少彤" userId="816c6d9f255975d6" providerId="LiveId" clId="{66ED5D0D-1FEA-400E-A0C0-BAF1AE24C1CA}" dt="2021-05-06T14:39:12.321" v="390" actId="1076"/>
        <pc:sldMkLst>
          <pc:docMk/>
          <pc:sldMk cId="431279601" sldId="297"/>
        </pc:sldMkLst>
        <pc:spChg chg="mod">
          <ac:chgData name="李 少彤" userId="816c6d9f255975d6" providerId="LiveId" clId="{66ED5D0D-1FEA-400E-A0C0-BAF1AE24C1CA}" dt="2021-05-06T14:38:35.993" v="388" actId="113"/>
          <ac:spMkLst>
            <pc:docMk/>
            <pc:sldMk cId="431279601" sldId="297"/>
            <ac:spMk id="4" creationId="{00000000-0000-0000-0000-000000000000}"/>
          </ac:spMkLst>
        </pc:spChg>
        <pc:spChg chg="mod">
          <ac:chgData name="李 少彤" userId="816c6d9f255975d6" providerId="LiveId" clId="{66ED5D0D-1FEA-400E-A0C0-BAF1AE24C1CA}" dt="2021-05-06T14:36:45.792" v="329" actId="20577"/>
          <ac:spMkLst>
            <pc:docMk/>
            <pc:sldMk cId="431279601" sldId="297"/>
            <ac:spMk id="5" creationId="{00000000-0000-0000-0000-000000000000}"/>
          </ac:spMkLst>
        </pc:spChg>
        <pc:spChg chg="mod">
          <ac:chgData name="李 少彤" userId="816c6d9f255975d6" providerId="LiveId" clId="{66ED5D0D-1FEA-400E-A0C0-BAF1AE24C1CA}" dt="2021-05-06T14:39:12.321" v="390" actId="1076"/>
          <ac:spMkLst>
            <pc:docMk/>
            <pc:sldMk cId="431279601" sldId="297"/>
            <ac:spMk id="10" creationId="{CB154511-9E3D-463F-A25C-04BB89A0FD83}"/>
          </ac:spMkLst>
        </pc:spChg>
      </pc:sldChg>
      <pc:sldChg chg="delSp modSp add delAnim">
        <pc:chgData name="李 少彤" userId="816c6d9f255975d6" providerId="LiveId" clId="{66ED5D0D-1FEA-400E-A0C0-BAF1AE24C1CA}" dt="2021-05-06T14:44:16.517" v="545" actId="478"/>
        <pc:sldMkLst>
          <pc:docMk/>
          <pc:sldMk cId="891675934" sldId="298"/>
        </pc:sldMkLst>
        <pc:spChg chg="mod">
          <ac:chgData name="李 少彤" userId="816c6d9f255975d6" providerId="LiveId" clId="{66ED5D0D-1FEA-400E-A0C0-BAF1AE24C1CA}" dt="2021-05-06T14:43:51.880" v="544" actId="20577"/>
          <ac:spMkLst>
            <pc:docMk/>
            <pc:sldMk cId="891675934" sldId="298"/>
            <ac:spMk id="4" creationId="{00000000-0000-0000-0000-000000000000}"/>
          </ac:spMkLst>
        </pc:spChg>
        <pc:spChg chg="mod">
          <ac:chgData name="李 少彤" userId="816c6d9f255975d6" providerId="LiveId" clId="{66ED5D0D-1FEA-400E-A0C0-BAF1AE24C1CA}" dt="2021-05-06T14:41:01.474" v="462" actId="20577"/>
          <ac:spMkLst>
            <pc:docMk/>
            <pc:sldMk cId="891675934" sldId="298"/>
            <ac:spMk id="5" creationId="{00000000-0000-0000-0000-000000000000}"/>
          </ac:spMkLst>
        </pc:spChg>
        <pc:spChg chg="mod">
          <ac:chgData name="李 少彤" userId="816c6d9f255975d6" providerId="LiveId" clId="{66ED5D0D-1FEA-400E-A0C0-BAF1AE24C1CA}" dt="2021-05-06T14:42:06.382" v="515" actId="1076"/>
          <ac:spMkLst>
            <pc:docMk/>
            <pc:sldMk cId="891675934" sldId="298"/>
            <ac:spMk id="10" creationId="{CB154511-9E3D-463F-A25C-04BB89A0FD83}"/>
          </ac:spMkLst>
        </pc:spChg>
        <pc:cxnChg chg="del">
          <ac:chgData name="李 少彤" userId="816c6d9f255975d6" providerId="LiveId" clId="{66ED5D0D-1FEA-400E-A0C0-BAF1AE24C1CA}" dt="2021-05-06T14:44:16.517" v="545" actId="478"/>
          <ac:cxnSpMkLst>
            <pc:docMk/>
            <pc:sldMk cId="891675934" sldId="298"/>
            <ac:cxnSpMk id="6" creationId="{00000000-0000-0000-0000-000000000000}"/>
          </ac:cxnSpMkLst>
        </pc:cxnChg>
      </pc:sldChg>
      <pc:sldChg chg="modSp add">
        <pc:chgData name="李 少彤" userId="816c6d9f255975d6" providerId="LiveId" clId="{66ED5D0D-1FEA-400E-A0C0-BAF1AE24C1CA}" dt="2021-05-06T14:46:46.441" v="609" actId="113"/>
        <pc:sldMkLst>
          <pc:docMk/>
          <pc:sldMk cId="1716107306" sldId="299"/>
        </pc:sldMkLst>
        <pc:spChg chg="mod">
          <ac:chgData name="李 少彤" userId="816c6d9f255975d6" providerId="LiveId" clId="{66ED5D0D-1FEA-400E-A0C0-BAF1AE24C1CA}" dt="2021-05-06T14:46:46.441" v="609" actId="113"/>
          <ac:spMkLst>
            <pc:docMk/>
            <pc:sldMk cId="1716107306" sldId="299"/>
            <ac:spMk id="4" creationId="{00000000-0000-0000-0000-000000000000}"/>
          </ac:spMkLst>
        </pc:spChg>
        <pc:spChg chg="mod">
          <ac:chgData name="李 少彤" userId="816c6d9f255975d6" providerId="LiveId" clId="{66ED5D0D-1FEA-400E-A0C0-BAF1AE24C1CA}" dt="2021-05-06T14:43:06.967" v="521" actId="20577"/>
          <ac:spMkLst>
            <pc:docMk/>
            <pc:sldMk cId="1716107306" sldId="299"/>
            <ac:spMk id="5" creationId="{00000000-0000-0000-0000-000000000000}"/>
          </ac:spMkLst>
        </pc:spChg>
        <pc:spChg chg="mod">
          <ac:chgData name="李 少彤" userId="816c6d9f255975d6" providerId="LiveId" clId="{66ED5D0D-1FEA-400E-A0C0-BAF1AE24C1CA}" dt="2021-05-06T14:46:12.885" v="549" actId="1076"/>
          <ac:spMkLst>
            <pc:docMk/>
            <pc:sldMk cId="1716107306" sldId="299"/>
            <ac:spMk id="10" creationId="{CB154511-9E3D-463F-A25C-04BB89A0FD83}"/>
          </ac:spMkLst>
        </pc:spChg>
      </pc:sldChg>
      <pc:sldChg chg="modSp add">
        <pc:chgData name="李 少彤" userId="816c6d9f255975d6" providerId="LiveId" clId="{66ED5D0D-1FEA-400E-A0C0-BAF1AE24C1CA}" dt="2021-05-06T14:48:18.654" v="678" actId="113"/>
        <pc:sldMkLst>
          <pc:docMk/>
          <pc:sldMk cId="1491571011" sldId="300"/>
        </pc:sldMkLst>
        <pc:spChg chg="mod">
          <ac:chgData name="李 少彤" userId="816c6d9f255975d6" providerId="LiveId" clId="{66ED5D0D-1FEA-400E-A0C0-BAF1AE24C1CA}" dt="2021-05-06T14:48:18.654" v="678" actId="113"/>
          <ac:spMkLst>
            <pc:docMk/>
            <pc:sldMk cId="1491571011" sldId="300"/>
            <ac:spMk id="4" creationId="{00000000-0000-0000-0000-000000000000}"/>
          </ac:spMkLst>
        </pc:spChg>
        <pc:spChg chg="mod">
          <ac:chgData name="李 少彤" userId="816c6d9f255975d6" providerId="LiveId" clId="{66ED5D0D-1FEA-400E-A0C0-BAF1AE24C1CA}" dt="2021-05-06T14:47:12.222" v="612" actId="20577"/>
          <ac:spMkLst>
            <pc:docMk/>
            <pc:sldMk cId="1491571011" sldId="300"/>
            <ac:spMk id="5" creationId="{00000000-0000-0000-0000-000000000000}"/>
          </ac:spMkLst>
        </pc:spChg>
        <pc:spChg chg="mod">
          <ac:chgData name="李 少彤" userId="816c6d9f255975d6" providerId="LiveId" clId="{66ED5D0D-1FEA-400E-A0C0-BAF1AE24C1CA}" dt="2021-05-06T14:47:38.336" v="614" actId="1076"/>
          <ac:spMkLst>
            <pc:docMk/>
            <pc:sldMk cId="1491571011" sldId="300"/>
            <ac:spMk id="10" creationId="{CB154511-9E3D-463F-A25C-04BB89A0FD83}"/>
          </ac:spMkLst>
        </pc:spChg>
      </pc:sldChg>
      <pc:sldChg chg="modSp add">
        <pc:chgData name="李 少彤" userId="816c6d9f255975d6" providerId="LiveId" clId="{66ED5D0D-1FEA-400E-A0C0-BAF1AE24C1CA}" dt="2021-05-06T14:49:40.680" v="743" actId="113"/>
        <pc:sldMkLst>
          <pc:docMk/>
          <pc:sldMk cId="1217803165" sldId="301"/>
        </pc:sldMkLst>
        <pc:spChg chg="mod">
          <ac:chgData name="李 少彤" userId="816c6d9f255975d6" providerId="LiveId" clId="{66ED5D0D-1FEA-400E-A0C0-BAF1AE24C1CA}" dt="2021-05-06T14:49:40.680" v="743" actId="113"/>
          <ac:spMkLst>
            <pc:docMk/>
            <pc:sldMk cId="1217803165" sldId="301"/>
            <ac:spMk id="4" creationId="{00000000-0000-0000-0000-000000000000}"/>
          </ac:spMkLst>
        </pc:spChg>
        <pc:spChg chg="mod">
          <ac:chgData name="李 少彤" userId="816c6d9f255975d6" providerId="LiveId" clId="{66ED5D0D-1FEA-400E-A0C0-BAF1AE24C1CA}" dt="2021-05-06T14:48:38" v="681" actId="20577"/>
          <ac:spMkLst>
            <pc:docMk/>
            <pc:sldMk cId="1217803165" sldId="301"/>
            <ac:spMk id="5" creationId="{00000000-0000-0000-0000-000000000000}"/>
          </ac:spMkLst>
        </pc:spChg>
      </pc:sldChg>
      <pc:sldChg chg="delSp modSp add delAnim">
        <pc:chgData name="李 少彤" userId="816c6d9f255975d6" providerId="LiveId" clId="{66ED5D0D-1FEA-400E-A0C0-BAF1AE24C1CA}" dt="2021-05-06T14:51:59.814" v="817" actId="1076"/>
        <pc:sldMkLst>
          <pc:docMk/>
          <pc:sldMk cId="2567015156" sldId="302"/>
        </pc:sldMkLst>
        <pc:spChg chg="mod">
          <ac:chgData name="李 少彤" userId="816c6d9f255975d6" providerId="LiveId" clId="{66ED5D0D-1FEA-400E-A0C0-BAF1AE24C1CA}" dt="2021-05-06T14:51:56.210" v="816" actId="20577"/>
          <ac:spMkLst>
            <pc:docMk/>
            <pc:sldMk cId="2567015156" sldId="302"/>
            <ac:spMk id="4" creationId="{00000000-0000-0000-0000-000000000000}"/>
          </ac:spMkLst>
        </pc:spChg>
        <pc:spChg chg="mod">
          <ac:chgData name="李 少彤" userId="816c6d9f255975d6" providerId="LiveId" clId="{66ED5D0D-1FEA-400E-A0C0-BAF1AE24C1CA}" dt="2021-05-06T14:50:00.067" v="746" actId="20577"/>
          <ac:spMkLst>
            <pc:docMk/>
            <pc:sldMk cId="2567015156" sldId="302"/>
            <ac:spMk id="5" creationId="{00000000-0000-0000-0000-000000000000}"/>
          </ac:spMkLst>
        </pc:spChg>
        <pc:spChg chg="mod">
          <ac:chgData name="李 少彤" userId="816c6d9f255975d6" providerId="LiveId" clId="{66ED5D0D-1FEA-400E-A0C0-BAF1AE24C1CA}" dt="2021-05-06T14:51:59.814" v="817" actId="1076"/>
          <ac:spMkLst>
            <pc:docMk/>
            <pc:sldMk cId="2567015156" sldId="302"/>
            <ac:spMk id="10" creationId="{CB154511-9E3D-463F-A25C-04BB89A0FD83}"/>
          </ac:spMkLst>
        </pc:spChg>
        <pc:cxnChg chg="del">
          <ac:chgData name="李 少彤" userId="816c6d9f255975d6" providerId="LiveId" clId="{66ED5D0D-1FEA-400E-A0C0-BAF1AE24C1CA}" dt="2021-05-06T14:51:19.299" v="806" actId="478"/>
          <ac:cxnSpMkLst>
            <pc:docMk/>
            <pc:sldMk cId="2567015156" sldId="302"/>
            <ac:cxnSpMk id="6" creationId="{00000000-0000-0000-0000-00000000000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horzBrick">
          <a:fgClr>
            <a:srgbClr val="FAE6D2"/>
          </a:fgClr>
          <a:bgClr>
            <a:schemeClr val="bg1"/>
          </a:bgClr>
        </a:pattFill>
        <a:effectLst/>
      </p:bgPr>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100000">
                <a:srgbClr val="FF0000">
                  <a:alpha val="30000"/>
                </a:srgbClr>
              </a:gs>
              <a:gs pos="0">
                <a:srgbClr val="FFFF00">
                  <a:alpha val="14000"/>
                </a:srgbClr>
              </a:gs>
            </a:gsLst>
            <a:path path="circle">
              <a:fillToRect l="50000" t="50000" r="50000" b="50000"/>
            </a:path>
            <a:tileRect/>
          </a:gradFill>
          <a:ln w="25400" cap="flat" cmpd="sng" algn="ctr">
            <a:noFill/>
            <a:prstDash val="solid"/>
          </a:ln>
          <a:effectLst/>
        </p:spPr>
        <p:txBody>
          <a:bodyPr lIns="90942" tIns="45486" rIns="90942" bIns="45486" anchor="ctr"/>
          <a:lstStyle/>
          <a:p>
            <a:pPr algn="ctr" defTabSz="909462" fontAlgn="auto">
              <a:spcBef>
                <a:spcPts val="0"/>
              </a:spcBef>
              <a:spcAft>
                <a:spcPts val="0"/>
              </a:spcAft>
              <a:defRPr/>
            </a:pPr>
            <a:endParaRPr lang="zh-CN" altLang="en-US" sz="1400" kern="0">
              <a:solidFill>
                <a:prstClr val="white"/>
              </a:solidFill>
              <a:latin typeface="Calibri"/>
              <a:ea typeface="宋体"/>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baike.so.com/doc/6533700-6747438.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jc.chd.edu.c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图片 127" descr="2-3.png"/>
          <p:cNvPicPr preferRelativeResize="0">
            <a:picLocks/>
          </p:cNvPicPr>
          <p:nvPr/>
        </p:nvPicPr>
        <p:blipFill>
          <a:blip r:embed="rId2" cstate="print">
            <a:duotone>
              <a:prstClr val="black"/>
              <a:srgbClr val="FFFF00">
                <a:tint val="45000"/>
                <a:satMod val="400000"/>
              </a:srgbClr>
            </a:duotone>
          </a:blip>
          <a:srcRect/>
          <a:stretch>
            <a:fillRect/>
          </a:stretch>
        </p:blipFill>
        <p:spPr bwMode="auto">
          <a:xfrm>
            <a:off x="-3996952" y="-3198908"/>
            <a:ext cx="9271107" cy="8321248"/>
          </a:xfrm>
          <a:prstGeom prst="rect">
            <a:avLst/>
          </a:prstGeom>
          <a:noFill/>
          <a:ln>
            <a:noFill/>
          </a:ln>
        </p:spPr>
      </p:pic>
      <p:sp>
        <p:nvSpPr>
          <p:cNvPr id="5" name="矩形 4"/>
          <p:cNvSpPr/>
          <p:nvPr/>
        </p:nvSpPr>
        <p:spPr>
          <a:xfrm>
            <a:off x="3059832" y="3507854"/>
            <a:ext cx="3960440" cy="479170"/>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r>
              <a:rPr lang="zh-CN" altLang="en-US" b="1" dirty="0" smtClean="0">
                <a:ln>
                  <a:prstDash val="solid"/>
                </a:ln>
                <a:pattFill prst="horzBrick">
                  <a:fgClr>
                    <a:srgbClr val="FAE6D2"/>
                  </a:fgClr>
                  <a:bgClr>
                    <a:schemeClr val="bg1"/>
                  </a:bgClr>
                </a:pattFill>
                <a:effectLst>
                  <a:outerShdw blurRad="88000" dist="50800" dir="5040000" algn="tl">
                    <a:srgbClr val="8064A2">
                      <a:tint val="80000"/>
                      <a:satMod val="250000"/>
                      <a:alpha val="45000"/>
                    </a:srgbClr>
                  </a:outerShdw>
                </a:effectLst>
                <a:latin typeface="微软雅黑" panose="020B0503020204020204" pitchFamily="34" charset="-122"/>
                <a:ea typeface="微软雅黑" panose="020B0503020204020204" pitchFamily="34" charset="-122"/>
              </a:rPr>
              <a:t>主讲人：  长安大学审计处    张京</a:t>
            </a:r>
            <a:endParaRPr lang="zh-CN" altLang="en-US" kern="0" dirty="0">
              <a:solidFill>
                <a:sysClr val="window" lastClr="FFFFFF"/>
              </a:solidFill>
              <a:latin typeface="+mn-lt"/>
              <a:ea typeface="+mn-ea"/>
            </a:endParaRPr>
          </a:p>
        </p:txBody>
      </p:sp>
      <p:sp>
        <p:nvSpPr>
          <p:cNvPr id="2" name="矩形 1"/>
          <p:cNvSpPr/>
          <p:nvPr/>
        </p:nvSpPr>
        <p:spPr>
          <a:xfrm>
            <a:off x="1259632" y="1347614"/>
            <a:ext cx="7344816" cy="1477328"/>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zh-CN" altLang="en-US" sz="4000" b="1" dirty="0" smtClean="0">
                <a:ln>
                  <a:prstDash val="solid"/>
                </a:ln>
                <a:solidFill>
                  <a:prstClr val="black"/>
                </a:solidFill>
                <a:effectLst>
                  <a:outerShdw blurRad="88000" dist="50800" dir="5040000" algn="tl">
                    <a:srgbClr val="8064A2">
                      <a:tint val="80000"/>
                      <a:satMod val="250000"/>
                      <a:alpha val="45000"/>
                    </a:srgbClr>
                  </a:outerShdw>
                </a:effectLst>
                <a:latin typeface="华康海报体W12(P)" pitchFamily="82" charset="-122"/>
                <a:ea typeface="华康海报体W12(P)" pitchFamily="82" charset="-122"/>
              </a:rPr>
              <a:t>审计处“我为师生办实事”活动</a:t>
            </a:r>
            <a:endParaRPr lang="en-US" altLang="zh-CN" sz="4000" b="1" dirty="0" smtClean="0">
              <a:ln>
                <a:prstDash val="solid"/>
              </a:ln>
              <a:solidFill>
                <a:prstClr val="black"/>
              </a:solidFill>
              <a:effectLst>
                <a:outerShdw blurRad="88000" dist="50800" dir="5040000" algn="tl">
                  <a:srgbClr val="8064A2">
                    <a:tint val="80000"/>
                    <a:satMod val="250000"/>
                    <a:alpha val="45000"/>
                  </a:srgbClr>
                </a:outerShdw>
              </a:effectLst>
              <a:latin typeface="华康海报体W12(P)" pitchFamily="82" charset="-122"/>
              <a:ea typeface="华康海报体W12(P)" pitchFamily="82" charset="-122"/>
            </a:endParaRPr>
          </a:p>
          <a:p>
            <a:pPr algn="ctr" fontAlgn="auto">
              <a:spcBef>
                <a:spcPts val="0"/>
              </a:spcBef>
              <a:spcAft>
                <a:spcPts val="0"/>
              </a:spcAft>
              <a:defRPr/>
            </a:pPr>
            <a:endParaRPr lang="en-US" altLang="zh-CN" sz="1000" b="1" dirty="0" smtClean="0">
              <a:ln>
                <a:prstDash val="solid"/>
              </a:ln>
              <a:solidFill>
                <a:prstClr val="black"/>
              </a:solidFill>
              <a:effectLst>
                <a:outerShdw blurRad="88000" dist="50800" dir="5040000" algn="tl">
                  <a:srgbClr val="8064A2">
                    <a:tint val="80000"/>
                    <a:satMod val="250000"/>
                    <a:alpha val="45000"/>
                  </a:srgbClr>
                </a:outerShdw>
              </a:effectLst>
              <a:latin typeface="华康海报体W12(P)" pitchFamily="82" charset="-122"/>
              <a:ea typeface="华康海报体W12(P)" pitchFamily="82" charset="-122"/>
            </a:endParaRPr>
          </a:p>
          <a:p>
            <a:pPr algn="ctr" fontAlgn="auto">
              <a:spcBef>
                <a:spcPts val="0"/>
              </a:spcBef>
              <a:spcAft>
                <a:spcPts val="0"/>
              </a:spcAft>
              <a:defRPr/>
            </a:pPr>
            <a:r>
              <a:rPr lang="zh-CN" altLang="en-US" sz="4000" b="1" dirty="0" smtClean="0">
                <a:ln>
                  <a:prstDash val="solid"/>
                </a:ln>
                <a:solidFill>
                  <a:prstClr val="black"/>
                </a:solidFill>
                <a:effectLst>
                  <a:outerShdw blurRad="88000" dist="50800" dir="5040000" algn="tl">
                    <a:srgbClr val="8064A2">
                      <a:tint val="80000"/>
                      <a:satMod val="250000"/>
                      <a:alpha val="45000"/>
                    </a:srgbClr>
                  </a:outerShdw>
                </a:effectLst>
                <a:latin typeface="华康海报体W12(P)" pitchFamily="82" charset="-122"/>
                <a:ea typeface="华康海报体W12(P)" pitchFamily="82" charset="-122"/>
              </a:rPr>
              <a:t>工程结算审计办理指南</a:t>
            </a:r>
            <a:endParaRPr lang="en-US" altLang="zh-CN" sz="4000" b="1" dirty="0">
              <a:ln>
                <a:prstDash val="solid"/>
              </a:ln>
              <a:solidFill>
                <a:prstClr val="black"/>
              </a:solidFill>
              <a:effectLst>
                <a:outerShdw blurRad="88000" dist="50800" dir="5040000" algn="tl">
                  <a:srgbClr val="8064A2">
                    <a:tint val="80000"/>
                    <a:satMod val="250000"/>
                    <a:alpha val="45000"/>
                  </a:srgbClr>
                </a:outerShdw>
              </a:effectLst>
              <a:latin typeface="华康海报体W12(P)" pitchFamily="82" charset="-122"/>
              <a:ea typeface="华康海报体W12(P)" pitchFamily="82" charset="-122"/>
            </a:endParaRPr>
          </a:p>
        </p:txBody>
      </p:sp>
      <p:pic>
        <p:nvPicPr>
          <p:cNvPr id="73" name="图片 30">
            <a:hlinkClick r:id="rId3" action="ppaction://hlinksldjump"/>
          </p:cNvPr>
          <p:cNvPicPr>
            <a:picLocks noChangeAspect="1" noChangeArrowheads="1"/>
          </p:cNvPicPr>
          <p:nvPr/>
        </p:nvPicPr>
        <p:blipFill>
          <a:blip r:embed="rId4" cstate="print"/>
          <a:srcRect l="38081" t="8800" r="39717"/>
          <a:stretch>
            <a:fillRect/>
          </a:stretch>
        </p:blipFill>
        <p:spPr bwMode="auto">
          <a:xfrm>
            <a:off x="-26988" y="-65089"/>
            <a:ext cx="1533132" cy="1556719"/>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1300"/>
                                        <p:tgtEl>
                                          <p:spTgt spid="73"/>
                                        </p:tgtEl>
                                      </p:cBhvr>
                                    </p:animEffect>
                                  </p:childTnLst>
                                </p:cTn>
                              </p:par>
                              <p:par>
                                <p:cTn id="14" presetID="10"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3500"/>
                                        <p:tgtEl>
                                          <p:spTgt spid="128"/>
                                        </p:tgtEl>
                                      </p:cBhvr>
                                    </p:animEffect>
                                  </p:childTnLst>
                                </p:cTn>
                              </p:par>
                              <p:par>
                                <p:cTn id="17" presetID="8" presetClass="emph" presetSubtype="0" repeatCount="indefinite" fill="hold" nodeType="withEffect">
                                  <p:stCondLst>
                                    <p:cond delay="0"/>
                                  </p:stCondLst>
                                  <p:childTnLst>
                                    <p:animRot by="21600000">
                                      <p:cBhvr>
                                        <p:cTn id="18" dur="12500" fill="hold"/>
                                        <p:tgtEl>
                                          <p:spTgt spid="1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388" y="544513"/>
            <a:ext cx="1884362" cy="598487"/>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683568" y="3219822"/>
            <a:ext cx="8136904" cy="1384995"/>
          </a:xfrm>
          <a:prstGeom prst="rect">
            <a:avLst/>
          </a:prstGeom>
        </p:spPr>
        <p:txBody>
          <a:bodyPr wrap="square">
            <a:spAutoFit/>
          </a:bodyPr>
          <a:lstStyle/>
          <a:p>
            <a:r>
              <a:rPr lang="en-US" altLang="zh-CN" dirty="0" smtClean="0"/>
              <a:t>       </a:t>
            </a:r>
            <a:r>
              <a:rPr lang="zh-CN" altLang="zh-CN" sz="2800" dirty="0" smtClean="0"/>
              <a:t>学校合同管理办法规定，</a:t>
            </a:r>
            <a:r>
              <a:rPr lang="en-US" altLang="zh-CN" sz="2800" dirty="0" smtClean="0"/>
              <a:t>3</a:t>
            </a:r>
            <a:r>
              <a:rPr lang="zh-CN" altLang="zh-CN" sz="2800" dirty="0" smtClean="0"/>
              <a:t>万以上的经济事项要签订经济合同，工程结算审计项目的起点是</a:t>
            </a:r>
            <a:r>
              <a:rPr lang="en-US" altLang="zh-CN" sz="2800" dirty="0" smtClean="0"/>
              <a:t>5</a:t>
            </a:r>
            <a:r>
              <a:rPr lang="zh-CN" altLang="zh-CN" sz="2800" dirty="0" smtClean="0"/>
              <a:t>万元，必须要提供经济合同。</a:t>
            </a:r>
            <a:endParaRPr lang="zh-CN" altLang="zh-CN" sz="2800" dirty="0"/>
          </a:p>
        </p:txBody>
      </p:sp>
      <p:sp>
        <p:nvSpPr>
          <p:cNvPr id="5" name="TextBox 4"/>
          <p:cNvSpPr txBox="1"/>
          <p:nvPr/>
        </p:nvSpPr>
        <p:spPr>
          <a:xfrm>
            <a:off x="979763" y="520393"/>
            <a:ext cx="1298960" cy="646331"/>
          </a:xfrm>
          <a:prstGeom prst="rect">
            <a:avLst/>
          </a:prstGeom>
          <a:noFill/>
        </p:spPr>
        <p:txBody>
          <a:bodyPr>
            <a:spAutoFit/>
          </a:bodyPr>
          <a:lstStyle/>
          <a:p>
            <a:pPr algn="ctr" fontAlgn="auto">
              <a:spcBef>
                <a:spcPts val="0"/>
              </a:spcBef>
              <a:spcAft>
                <a:spcPts val="0"/>
              </a:spcAft>
              <a:defRPr/>
            </a:pPr>
            <a:r>
              <a:rPr lang="en-US" altLang="zh-CN" sz="3600" kern="0" dirty="0" smtClean="0">
                <a:pattFill prst="horzBrick">
                  <a:fgClr>
                    <a:srgbClr val="FAE6D2"/>
                  </a:fgClr>
                  <a:bgClr>
                    <a:prstClr val="white"/>
                  </a:bgClr>
                </a:pattFill>
                <a:latin typeface="时尚中黑简体" pitchFamily="2" charset="-122"/>
                <a:ea typeface="时尚中黑简体" pitchFamily="2" charset="-122"/>
              </a:rPr>
              <a:t>3.3</a:t>
            </a:r>
            <a:endParaRPr lang="zh-CN" altLang="en-US" sz="3600" kern="0" dirty="0">
              <a:pattFill prst="horzBrick">
                <a:fgClr>
                  <a:srgbClr val="FAE6D2"/>
                </a:fgClr>
                <a:bgClr>
                  <a:prstClr val="white"/>
                </a:bgClr>
              </a:pattFill>
              <a:latin typeface="时尚中黑简体" pitchFamily="2" charset="-122"/>
              <a:ea typeface="时尚中黑简体" pitchFamily="2" charset="-122"/>
            </a:endParaRPr>
          </a:p>
        </p:txBody>
      </p:sp>
      <p:cxnSp>
        <p:nvCxnSpPr>
          <p:cNvPr id="6" name="直接连接符 5"/>
          <p:cNvCxnSpPr>
            <a:cxnSpLocks noChangeShapeType="1"/>
          </p:cNvCxnSpPr>
          <p:nvPr/>
        </p:nvCxnSpPr>
        <p:spPr bwMode="auto">
          <a:xfrm>
            <a:off x="687388" y="1298575"/>
            <a:ext cx="1884362" cy="0"/>
          </a:xfrm>
          <a:prstGeom prst="line">
            <a:avLst/>
          </a:prstGeom>
          <a:noFill/>
          <a:ln w="9525" algn="ctr">
            <a:solidFill>
              <a:srgbClr val="FF0000"/>
            </a:solidFill>
            <a:round/>
            <a:headEnd/>
            <a:tailEnd/>
          </a:ln>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10" name="TextBox 8">
            <a:extLst>
              <a:ext uri="{FF2B5EF4-FFF2-40B4-BE49-F238E27FC236}">
                <a16:creationId xmlns:a16="http://schemas.microsoft.com/office/drawing/2014/main" xmlns="" id="{CB154511-9E3D-463F-A25C-04BB89A0FD83}"/>
              </a:ext>
            </a:extLst>
          </p:cNvPr>
          <p:cNvSpPr txBox="1">
            <a:spLocks noChangeArrowheads="1"/>
          </p:cNvSpPr>
          <p:nvPr/>
        </p:nvSpPr>
        <p:spPr bwMode="auto">
          <a:xfrm>
            <a:off x="3707904" y="843558"/>
            <a:ext cx="2664296" cy="646331"/>
          </a:xfrm>
          <a:prstGeom prst="rect">
            <a:avLst/>
          </a:prstGeom>
          <a:noFill/>
          <a:ln w="9525">
            <a:noFill/>
            <a:miter lim="800000"/>
            <a:headEnd/>
            <a:tailEnd/>
          </a:ln>
        </p:spPr>
        <p:txBody>
          <a:bodyPr wrap="square">
            <a:spAutoFit/>
          </a:bodyPr>
          <a:lstStyle/>
          <a:p>
            <a:r>
              <a:rPr lang="zh-CN" altLang="zh-CN" sz="3600" b="1" dirty="0" smtClean="0">
                <a:solidFill>
                  <a:srgbClr val="FF0000"/>
                </a:solidFill>
              </a:rPr>
              <a:t>经济合同</a:t>
            </a:r>
          </a:p>
        </p:txBody>
      </p:sp>
      <p:sp>
        <p:nvSpPr>
          <p:cNvPr id="8" name="矩形 7"/>
          <p:cNvSpPr/>
          <p:nvPr/>
        </p:nvSpPr>
        <p:spPr>
          <a:xfrm>
            <a:off x="2915816" y="1779662"/>
            <a:ext cx="4104456" cy="1200329"/>
          </a:xfrm>
          <a:prstGeom prst="rect">
            <a:avLst/>
          </a:prstGeom>
        </p:spPr>
        <p:txBody>
          <a:bodyPr wrap="square">
            <a:spAutoFit/>
          </a:bodyPr>
          <a:lstStyle/>
          <a:p>
            <a:r>
              <a:rPr lang="zh-CN" altLang="en-US" sz="3600" dirty="0" smtClean="0">
                <a:solidFill>
                  <a:srgbClr val="0000FF"/>
                </a:solidFill>
                <a:latin typeface="华文琥珀" pitchFamily="2" charset="-122"/>
                <a:ea typeface="华文琥珀" pitchFamily="2" charset="-122"/>
              </a:rPr>
              <a:t>合同签订≥</a:t>
            </a:r>
            <a:r>
              <a:rPr lang="en-US" altLang="zh-CN" sz="3600" dirty="0" smtClean="0">
                <a:solidFill>
                  <a:srgbClr val="0000FF"/>
                </a:solidFill>
                <a:latin typeface="华文中宋" pitchFamily="2" charset="-122"/>
                <a:ea typeface="华文中宋" pitchFamily="2" charset="-122"/>
              </a:rPr>
              <a:t>3</a:t>
            </a:r>
            <a:r>
              <a:rPr lang="zh-CN" altLang="en-US" sz="3600" dirty="0" smtClean="0">
                <a:solidFill>
                  <a:srgbClr val="0000FF"/>
                </a:solidFill>
                <a:latin typeface="华文琥珀" pitchFamily="2" charset="-122"/>
                <a:ea typeface="华文琥珀" pitchFamily="2" charset="-122"/>
              </a:rPr>
              <a:t>万</a:t>
            </a:r>
            <a:endParaRPr lang="en-US" altLang="zh-CN" sz="3600" dirty="0" smtClean="0">
              <a:solidFill>
                <a:srgbClr val="0000FF"/>
              </a:solidFill>
              <a:latin typeface="华文琥珀" pitchFamily="2" charset="-122"/>
              <a:ea typeface="华文琥珀" pitchFamily="2" charset="-122"/>
            </a:endParaRPr>
          </a:p>
          <a:p>
            <a:r>
              <a:rPr lang="zh-CN" altLang="en-US" sz="3600" dirty="0" smtClean="0">
                <a:solidFill>
                  <a:srgbClr val="0000FF"/>
                </a:solidFill>
                <a:latin typeface="华文琥珀" pitchFamily="2" charset="-122"/>
                <a:ea typeface="华文琥珀" pitchFamily="2" charset="-122"/>
              </a:rPr>
              <a:t>工程审计≥</a:t>
            </a:r>
            <a:r>
              <a:rPr lang="en-US" altLang="zh-CN" sz="3600" dirty="0" smtClean="0">
                <a:solidFill>
                  <a:srgbClr val="0000FF"/>
                </a:solidFill>
                <a:latin typeface="华文中宋" pitchFamily="2" charset="-122"/>
                <a:ea typeface="华文中宋" pitchFamily="2" charset="-122"/>
              </a:rPr>
              <a:t>5</a:t>
            </a:r>
            <a:r>
              <a:rPr lang="zh-CN" altLang="en-US" sz="3600" dirty="0" smtClean="0">
                <a:solidFill>
                  <a:srgbClr val="0000FF"/>
                </a:solidFill>
                <a:latin typeface="华文琥珀" pitchFamily="2" charset="-122"/>
                <a:ea typeface="华文琥珀" pitchFamily="2" charset="-122"/>
              </a:rPr>
              <a:t>万</a:t>
            </a:r>
            <a:endParaRPr lang="zh-CN" altLang="zh-CN" sz="3600" dirty="0" smtClean="0">
              <a:solidFill>
                <a:srgbClr val="0000FF"/>
              </a:solidFill>
              <a:latin typeface="华文琥珀" pitchFamily="2" charset="-122"/>
              <a:ea typeface="华文琥珀" pitchFamily="2" charset="-122"/>
            </a:endParaRPr>
          </a:p>
        </p:txBody>
      </p:sp>
    </p:spTree>
    <p:extLst>
      <p:ext uri="{BB962C8B-B14F-4D97-AF65-F5344CB8AC3E}">
        <p14:creationId xmlns:p14="http://schemas.microsoft.com/office/powerpoint/2010/main" xmlns="" val="431279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
                                        <p:tgtEl>
                                          <p:spTgt spid="4"/>
                                        </p:tgtEl>
                                      </p:cBhvr>
                                    </p:animEffect>
                                  </p:childTnLst>
                                </p:cTn>
                              </p:par>
                              <p:par>
                                <p:cTn id="17" presetID="16" presetClass="entr" presetSubtype="21" fill="hold" grpId="0" nodeType="withEffect">
                                  <p:stCondLst>
                                    <p:cond delay="80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9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388" y="544513"/>
            <a:ext cx="1884362" cy="598487"/>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467544" y="2211710"/>
            <a:ext cx="8295718" cy="2062103"/>
          </a:xfrm>
          <a:prstGeom prst="rect">
            <a:avLst/>
          </a:prstGeom>
        </p:spPr>
        <p:txBody>
          <a:bodyPr wrap="square">
            <a:spAutoFit/>
          </a:bodyPr>
          <a:lstStyle/>
          <a:p>
            <a:r>
              <a:rPr lang="en-US" altLang="zh-CN" dirty="0" smtClean="0"/>
              <a:t>        </a:t>
            </a:r>
            <a:r>
              <a:rPr lang="zh-CN" altLang="zh-CN" sz="3200" dirty="0" smtClean="0"/>
              <a:t>根据施工过程实际情况，若发生</a:t>
            </a:r>
            <a:r>
              <a:rPr lang="zh-CN" altLang="zh-CN" sz="3200" dirty="0" smtClean="0">
                <a:solidFill>
                  <a:srgbClr val="FF0000"/>
                </a:solidFill>
              </a:rPr>
              <a:t>设计变更</a:t>
            </a:r>
            <a:r>
              <a:rPr lang="zh-CN" altLang="zh-CN" sz="3200" dirty="0" smtClean="0"/>
              <a:t>，则提供工程变更单；</a:t>
            </a:r>
            <a:endParaRPr lang="en-US" altLang="zh-CN" sz="3200" dirty="0" smtClean="0"/>
          </a:p>
          <a:p>
            <a:r>
              <a:rPr lang="en-US" altLang="zh-CN" sz="3200" dirty="0" smtClean="0"/>
              <a:t>     </a:t>
            </a:r>
            <a:r>
              <a:rPr lang="zh-CN" altLang="zh-CN" sz="3200" dirty="0" smtClean="0"/>
              <a:t>若实施了施工</a:t>
            </a:r>
            <a:r>
              <a:rPr lang="zh-CN" altLang="zh-CN" sz="3200" dirty="0" smtClean="0">
                <a:solidFill>
                  <a:srgbClr val="FF0000"/>
                </a:solidFill>
              </a:rPr>
              <a:t>合同、设计变更之外</a:t>
            </a:r>
            <a:r>
              <a:rPr lang="zh-CN" altLang="zh-CN" sz="3200" dirty="0" smtClean="0"/>
              <a:t>的内容，则提供现场签证单。</a:t>
            </a:r>
            <a:endParaRPr lang="zh-CN" altLang="en-US" sz="3200" b="1" dirty="0"/>
          </a:p>
        </p:txBody>
      </p:sp>
      <p:sp>
        <p:nvSpPr>
          <p:cNvPr id="5" name="TextBox 4"/>
          <p:cNvSpPr txBox="1"/>
          <p:nvPr/>
        </p:nvSpPr>
        <p:spPr>
          <a:xfrm>
            <a:off x="979763" y="520393"/>
            <a:ext cx="1298960" cy="646331"/>
          </a:xfrm>
          <a:prstGeom prst="rect">
            <a:avLst/>
          </a:prstGeom>
          <a:noFill/>
        </p:spPr>
        <p:txBody>
          <a:bodyPr>
            <a:spAutoFit/>
          </a:bodyPr>
          <a:lstStyle/>
          <a:p>
            <a:pPr algn="ctr" fontAlgn="auto">
              <a:spcBef>
                <a:spcPts val="0"/>
              </a:spcBef>
              <a:spcAft>
                <a:spcPts val="0"/>
              </a:spcAft>
              <a:defRPr/>
            </a:pPr>
            <a:r>
              <a:rPr lang="en-US" altLang="zh-CN" sz="3600" kern="0" dirty="0" smtClean="0">
                <a:pattFill prst="horzBrick">
                  <a:fgClr>
                    <a:srgbClr val="FAE6D2"/>
                  </a:fgClr>
                  <a:bgClr>
                    <a:prstClr val="white"/>
                  </a:bgClr>
                </a:pattFill>
                <a:latin typeface="时尚中黑简体" pitchFamily="2" charset="-122"/>
                <a:ea typeface="时尚中黑简体" pitchFamily="2" charset="-122"/>
              </a:rPr>
              <a:t>3.4</a:t>
            </a:r>
            <a:endParaRPr lang="zh-CN" altLang="en-US" sz="3600" kern="0" dirty="0">
              <a:pattFill prst="horzBrick">
                <a:fgClr>
                  <a:srgbClr val="FAE6D2"/>
                </a:fgClr>
                <a:bgClr>
                  <a:prstClr val="white"/>
                </a:bgClr>
              </a:pattFill>
              <a:latin typeface="时尚中黑简体" pitchFamily="2" charset="-122"/>
              <a:ea typeface="时尚中黑简体" pitchFamily="2" charset="-122"/>
            </a:endParaRPr>
          </a:p>
        </p:txBody>
      </p: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10" name="TextBox 8">
            <a:extLst>
              <a:ext uri="{FF2B5EF4-FFF2-40B4-BE49-F238E27FC236}">
                <a16:creationId xmlns:a16="http://schemas.microsoft.com/office/drawing/2014/main" xmlns="" id="{CB154511-9E3D-463F-A25C-04BB89A0FD83}"/>
              </a:ext>
            </a:extLst>
          </p:cNvPr>
          <p:cNvSpPr txBox="1">
            <a:spLocks noChangeArrowheads="1"/>
          </p:cNvSpPr>
          <p:nvPr/>
        </p:nvSpPr>
        <p:spPr bwMode="auto">
          <a:xfrm>
            <a:off x="2915816" y="915566"/>
            <a:ext cx="5184576" cy="707886"/>
          </a:xfrm>
          <a:prstGeom prst="rect">
            <a:avLst/>
          </a:prstGeom>
          <a:noFill/>
          <a:ln w="9525">
            <a:noFill/>
            <a:miter lim="800000"/>
            <a:headEnd/>
            <a:tailEnd/>
          </a:ln>
        </p:spPr>
        <p:txBody>
          <a:bodyPr wrap="square">
            <a:spAutoFit/>
          </a:bodyPr>
          <a:lstStyle/>
          <a:p>
            <a:r>
              <a:rPr lang="zh-CN" altLang="zh-CN" sz="4000" b="1" dirty="0" smtClean="0">
                <a:solidFill>
                  <a:srgbClr val="FF0000"/>
                </a:solidFill>
                <a:latin typeface="华文新魏" pitchFamily="2" charset="-122"/>
                <a:ea typeface="华文新魏" pitchFamily="2" charset="-122"/>
              </a:rPr>
              <a:t>工程变更单、签证单</a:t>
            </a:r>
          </a:p>
        </p:txBody>
      </p:sp>
    </p:spTree>
    <p:extLst>
      <p:ext uri="{BB962C8B-B14F-4D97-AF65-F5344CB8AC3E}">
        <p14:creationId xmlns:p14="http://schemas.microsoft.com/office/powerpoint/2010/main" xmlns="" val="891675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10" presetClass="entr" presetSubtype="0" fill="hold" grpId="0" nodeType="with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
                                        <p:tgtEl>
                                          <p:spTgt spid="4"/>
                                        </p:tgtEl>
                                      </p:cBhvr>
                                    </p:animEffect>
                                  </p:childTnLst>
                                </p:cTn>
                              </p:par>
                              <p:par>
                                <p:cTn id="14" presetID="16" presetClass="entr" presetSubtype="21" fill="hold" grpId="0" nodeType="withEffect">
                                  <p:stCondLst>
                                    <p:cond delay="80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9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388" y="544513"/>
            <a:ext cx="1884362" cy="598487"/>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611560" y="1995686"/>
            <a:ext cx="8295718" cy="2677656"/>
          </a:xfrm>
          <a:prstGeom prst="rect">
            <a:avLst/>
          </a:prstGeom>
        </p:spPr>
        <p:txBody>
          <a:bodyPr wrap="square">
            <a:spAutoFit/>
          </a:bodyPr>
          <a:lstStyle/>
          <a:p>
            <a:r>
              <a:rPr lang="en-US" altLang="zh-CN" dirty="0" smtClean="0"/>
              <a:t>          </a:t>
            </a:r>
            <a:r>
              <a:rPr lang="zh-CN" altLang="zh-CN" sz="2800" dirty="0" smtClean="0">
                <a:solidFill>
                  <a:srgbClr val="0000FF"/>
                </a:solidFill>
              </a:rPr>
              <a:t>根据教育部《直属高校经济活动内部控制指南》规定：项目建设单位要及时组织工程项目竣工验收。要特别注意：工程项目竣工验收不规范，把关不严，可能导致工程交付使用后存在重大安全隐患的风险。</a:t>
            </a:r>
          </a:p>
          <a:p>
            <a:r>
              <a:rPr lang="en-US" altLang="zh-CN" sz="2800" dirty="0" smtClean="0">
                <a:solidFill>
                  <a:srgbClr val="0000FF"/>
                </a:solidFill>
              </a:rPr>
              <a:t>       </a:t>
            </a:r>
            <a:r>
              <a:rPr lang="zh-CN" altLang="zh-CN" sz="2800" dirty="0" smtClean="0">
                <a:solidFill>
                  <a:srgbClr val="0000FF"/>
                </a:solidFill>
              </a:rPr>
              <a:t>因此验收是工程项目</a:t>
            </a:r>
            <a:r>
              <a:rPr lang="zh-CN" altLang="en-US" sz="2800" dirty="0" smtClean="0">
                <a:solidFill>
                  <a:srgbClr val="0000FF"/>
                </a:solidFill>
              </a:rPr>
              <a:t>管理</a:t>
            </a:r>
            <a:r>
              <a:rPr lang="zh-CN" altLang="zh-CN" sz="2800" dirty="0" smtClean="0">
                <a:solidFill>
                  <a:srgbClr val="0000FF"/>
                </a:solidFill>
              </a:rPr>
              <a:t>的重要环节，不能忽视。</a:t>
            </a:r>
            <a:endParaRPr lang="zh-CN" altLang="zh-CN" sz="2800" dirty="0">
              <a:solidFill>
                <a:srgbClr val="0000FF"/>
              </a:solidFill>
            </a:endParaRPr>
          </a:p>
        </p:txBody>
      </p:sp>
      <p:sp>
        <p:nvSpPr>
          <p:cNvPr id="5" name="TextBox 4"/>
          <p:cNvSpPr txBox="1"/>
          <p:nvPr/>
        </p:nvSpPr>
        <p:spPr>
          <a:xfrm>
            <a:off x="979763" y="520393"/>
            <a:ext cx="1298960" cy="646331"/>
          </a:xfrm>
          <a:prstGeom prst="rect">
            <a:avLst/>
          </a:prstGeom>
          <a:noFill/>
        </p:spPr>
        <p:txBody>
          <a:bodyPr>
            <a:spAutoFit/>
          </a:bodyPr>
          <a:lstStyle/>
          <a:p>
            <a:pPr algn="ctr" fontAlgn="auto">
              <a:spcBef>
                <a:spcPts val="0"/>
              </a:spcBef>
              <a:spcAft>
                <a:spcPts val="0"/>
              </a:spcAft>
              <a:defRPr/>
            </a:pPr>
            <a:r>
              <a:rPr lang="en-US" altLang="zh-CN" sz="3600" kern="0" dirty="0" smtClean="0">
                <a:pattFill prst="horzBrick">
                  <a:fgClr>
                    <a:srgbClr val="FAE6D2"/>
                  </a:fgClr>
                  <a:bgClr>
                    <a:prstClr val="white"/>
                  </a:bgClr>
                </a:pattFill>
                <a:latin typeface="时尚中黑简体" pitchFamily="2" charset="-122"/>
                <a:ea typeface="时尚中黑简体" pitchFamily="2" charset="-122"/>
              </a:rPr>
              <a:t>3.5</a:t>
            </a:r>
            <a:endParaRPr lang="zh-CN" altLang="en-US" sz="3600" kern="0" dirty="0">
              <a:pattFill prst="horzBrick">
                <a:fgClr>
                  <a:srgbClr val="FAE6D2"/>
                </a:fgClr>
                <a:bgClr>
                  <a:prstClr val="white"/>
                </a:bgClr>
              </a:pattFill>
              <a:latin typeface="时尚中黑简体" pitchFamily="2" charset="-122"/>
              <a:ea typeface="时尚中黑简体" pitchFamily="2" charset="-122"/>
            </a:endParaRPr>
          </a:p>
        </p:txBody>
      </p:sp>
      <p:cxnSp>
        <p:nvCxnSpPr>
          <p:cNvPr id="6" name="直接连接符 5"/>
          <p:cNvCxnSpPr>
            <a:cxnSpLocks noChangeShapeType="1"/>
          </p:cNvCxnSpPr>
          <p:nvPr/>
        </p:nvCxnSpPr>
        <p:spPr bwMode="auto">
          <a:xfrm>
            <a:off x="687388" y="1298575"/>
            <a:ext cx="1884362" cy="0"/>
          </a:xfrm>
          <a:prstGeom prst="line">
            <a:avLst/>
          </a:prstGeom>
          <a:noFill/>
          <a:ln w="9525" algn="ctr">
            <a:solidFill>
              <a:srgbClr val="FF0000"/>
            </a:solidFill>
            <a:round/>
            <a:headEnd/>
            <a:tailEnd/>
          </a:ln>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10" name="TextBox 8">
            <a:extLst>
              <a:ext uri="{FF2B5EF4-FFF2-40B4-BE49-F238E27FC236}">
                <a16:creationId xmlns:a16="http://schemas.microsoft.com/office/drawing/2014/main" xmlns="" id="{CB154511-9E3D-463F-A25C-04BB89A0FD83}"/>
              </a:ext>
            </a:extLst>
          </p:cNvPr>
          <p:cNvSpPr txBox="1">
            <a:spLocks noChangeArrowheads="1"/>
          </p:cNvSpPr>
          <p:nvPr/>
        </p:nvSpPr>
        <p:spPr bwMode="auto">
          <a:xfrm>
            <a:off x="3275856" y="699542"/>
            <a:ext cx="3672408" cy="707886"/>
          </a:xfrm>
          <a:prstGeom prst="rect">
            <a:avLst/>
          </a:prstGeom>
          <a:noFill/>
          <a:ln w="9525">
            <a:noFill/>
            <a:miter lim="800000"/>
            <a:headEnd/>
            <a:tailEnd/>
          </a:ln>
        </p:spPr>
        <p:txBody>
          <a:bodyPr wrap="square">
            <a:spAutoFit/>
          </a:bodyPr>
          <a:lstStyle/>
          <a:p>
            <a:r>
              <a:rPr lang="zh-CN" altLang="zh-CN" sz="4000" dirty="0" smtClean="0">
                <a:solidFill>
                  <a:srgbClr val="FF0000"/>
                </a:solidFill>
                <a:latin typeface="华文琥珀" pitchFamily="2" charset="-122"/>
                <a:ea typeface="华文琥珀" pitchFamily="2" charset="-122"/>
              </a:rPr>
              <a:t>工程验收单</a:t>
            </a:r>
          </a:p>
        </p:txBody>
      </p:sp>
    </p:spTree>
    <p:extLst>
      <p:ext uri="{BB962C8B-B14F-4D97-AF65-F5344CB8AC3E}">
        <p14:creationId xmlns:p14="http://schemas.microsoft.com/office/powerpoint/2010/main" xmlns="" val="17161073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
                                        <p:tgtEl>
                                          <p:spTgt spid="4"/>
                                        </p:tgtEl>
                                      </p:cBhvr>
                                    </p:animEffect>
                                  </p:childTnLst>
                                </p:cTn>
                              </p:par>
                              <p:par>
                                <p:cTn id="17" presetID="16" presetClass="entr" presetSubtype="21" fill="hold" grpId="0" nodeType="withEffect">
                                  <p:stCondLst>
                                    <p:cond delay="80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9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388" y="544513"/>
            <a:ext cx="1884362" cy="598487"/>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539552" y="2211710"/>
            <a:ext cx="8295718" cy="1569660"/>
          </a:xfrm>
          <a:prstGeom prst="rect">
            <a:avLst/>
          </a:prstGeom>
        </p:spPr>
        <p:txBody>
          <a:bodyPr wrap="square">
            <a:spAutoFit/>
          </a:bodyPr>
          <a:lstStyle/>
          <a:p>
            <a:r>
              <a:rPr lang="en-US" altLang="zh-CN" sz="3200" dirty="0" smtClean="0"/>
              <a:t>      </a:t>
            </a:r>
            <a:r>
              <a:rPr lang="zh-CN" altLang="zh-CN" sz="3200" dirty="0" smtClean="0"/>
              <a:t>按照工程实际情况所绘制的</a:t>
            </a:r>
            <a:r>
              <a:rPr lang="en-US" altLang="zh-CN" sz="3200" dirty="0" err="1" smtClean="0">
                <a:hlinkClick r:id="rId2"/>
              </a:rPr>
              <a:t>图纸</a:t>
            </a:r>
            <a:r>
              <a:rPr lang="zh-CN" altLang="zh-CN" sz="3200" dirty="0" smtClean="0"/>
              <a:t>，包含对施工图中图纸和表格的修改和核对，加盖</a:t>
            </a:r>
            <a:r>
              <a:rPr lang="en-US" altLang="zh-CN" sz="3200" dirty="0" smtClean="0"/>
              <a:t>"</a:t>
            </a:r>
            <a:r>
              <a:rPr lang="zh-CN" altLang="zh-CN" sz="3200" dirty="0" smtClean="0"/>
              <a:t>竣工图</a:t>
            </a:r>
            <a:r>
              <a:rPr lang="en-US" altLang="zh-CN" sz="3200" dirty="0" smtClean="0"/>
              <a:t>"</a:t>
            </a:r>
            <a:r>
              <a:rPr lang="zh-CN" altLang="zh-CN" sz="3200" dirty="0" smtClean="0"/>
              <a:t>标志。</a:t>
            </a:r>
            <a:endParaRPr lang="zh-CN" altLang="zh-CN" sz="3200" dirty="0"/>
          </a:p>
        </p:txBody>
      </p:sp>
      <p:sp>
        <p:nvSpPr>
          <p:cNvPr id="5" name="TextBox 4"/>
          <p:cNvSpPr txBox="1"/>
          <p:nvPr/>
        </p:nvSpPr>
        <p:spPr>
          <a:xfrm>
            <a:off x="979763" y="520393"/>
            <a:ext cx="1298960" cy="646331"/>
          </a:xfrm>
          <a:prstGeom prst="rect">
            <a:avLst/>
          </a:prstGeom>
          <a:noFill/>
        </p:spPr>
        <p:txBody>
          <a:bodyPr>
            <a:spAutoFit/>
          </a:bodyPr>
          <a:lstStyle/>
          <a:p>
            <a:pPr algn="ctr" fontAlgn="auto">
              <a:spcBef>
                <a:spcPts val="0"/>
              </a:spcBef>
              <a:spcAft>
                <a:spcPts val="0"/>
              </a:spcAft>
              <a:defRPr/>
            </a:pPr>
            <a:r>
              <a:rPr lang="en-US" altLang="zh-CN" sz="3600" kern="0" dirty="0" smtClean="0">
                <a:pattFill prst="horzBrick">
                  <a:fgClr>
                    <a:srgbClr val="FAE6D2"/>
                  </a:fgClr>
                  <a:bgClr>
                    <a:prstClr val="white"/>
                  </a:bgClr>
                </a:pattFill>
                <a:latin typeface="时尚中黑简体" pitchFamily="2" charset="-122"/>
                <a:ea typeface="时尚中黑简体" pitchFamily="2" charset="-122"/>
              </a:rPr>
              <a:t>3.6</a:t>
            </a:r>
            <a:endParaRPr lang="zh-CN" altLang="en-US" sz="3600" kern="0" dirty="0">
              <a:pattFill prst="horzBrick">
                <a:fgClr>
                  <a:srgbClr val="FAE6D2"/>
                </a:fgClr>
                <a:bgClr>
                  <a:prstClr val="white"/>
                </a:bgClr>
              </a:pattFill>
              <a:latin typeface="时尚中黑简体" pitchFamily="2" charset="-122"/>
              <a:ea typeface="时尚中黑简体" pitchFamily="2" charset="-122"/>
            </a:endParaRPr>
          </a:p>
        </p:txBody>
      </p:sp>
      <p:cxnSp>
        <p:nvCxnSpPr>
          <p:cNvPr id="6" name="直接连接符 5"/>
          <p:cNvCxnSpPr>
            <a:cxnSpLocks noChangeShapeType="1"/>
          </p:cNvCxnSpPr>
          <p:nvPr/>
        </p:nvCxnSpPr>
        <p:spPr bwMode="auto">
          <a:xfrm>
            <a:off x="687388" y="1298575"/>
            <a:ext cx="1884362" cy="0"/>
          </a:xfrm>
          <a:prstGeom prst="line">
            <a:avLst/>
          </a:prstGeom>
          <a:noFill/>
          <a:ln w="9525" algn="ctr">
            <a:solidFill>
              <a:srgbClr val="FF0000"/>
            </a:solidFill>
            <a:round/>
            <a:headEnd/>
            <a:tailEnd/>
          </a:ln>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10" name="TextBox 8">
            <a:extLst>
              <a:ext uri="{FF2B5EF4-FFF2-40B4-BE49-F238E27FC236}">
                <a16:creationId xmlns:a16="http://schemas.microsoft.com/office/drawing/2014/main" xmlns="" id="{CB154511-9E3D-463F-A25C-04BB89A0FD83}"/>
              </a:ext>
            </a:extLst>
          </p:cNvPr>
          <p:cNvSpPr txBox="1">
            <a:spLocks noChangeArrowheads="1"/>
          </p:cNvSpPr>
          <p:nvPr/>
        </p:nvSpPr>
        <p:spPr bwMode="auto">
          <a:xfrm>
            <a:off x="4211960" y="453456"/>
            <a:ext cx="2880320" cy="707886"/>
          </a:xfrm>
          <a:prstGeom prst="rect">
            <a:avLst/>
          </a:prstGeom>
          <a:noFill/>
          <a:ln w="9525">
            <a:noFill/>
            <a:miter lim="800000"/>
            <a:headEnd/>
            <a:tailEnd/>
          </a:ln>
        </p:spPr>
        <p:txBody>
          <a:bodyPr wrap="square">
            <a:spAutoFit/>
          </a:bodyPr>
          <a:lstStyle/>
          <a:p>
            <a:r>
              <a:rPr lang="zh-CN" altLang="zh-CN" sz="4000" dirty="0" smtClean="0">
                <a:solidFill>
                  <a:srgbClr val="FF141E"/>
                </a:solidFill>
                <a:latin typeface="华文琥珀" pitchFamily="2" charset="-122"/>
                <a:ea typeface="华文琥珀" pitchFamily="2" charset="-122"/>
              </a:rPr>
              <a:t>竣工图纸</a:t>
            </a:r>
          </a:p>
        </p:txBody>
      </p:sp>
    </p:spTree>
    <p:extLst>
      <p:ext uri="{BB962C8B-B14F-4D97-AF65-F5344CB8AC3E}">
        <p14:creationId xmlns:p14="http://schemas.microsoft.com/office/powerpoint/2010/main" xmlns="" val="14915710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
                                        <p:tgtEl>
                                          <p:spTgt spid="4"/>
                                        </p:tgtEl>
                                      </p:cBhvr>
                                    </p:animEffect>
                                  </p:childTnLst>
                                </p:cTn>
                              </p:par>
                              <p:par>
                                <p:cTn id="17" presetID="16" presetClass="entr" presetSubtype="21" fill="hold" grpId="0" nodeType="withEffect">
                                  <p:stCondLst>
                                    <p:cond delay="80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9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388" y="544513"/>
            <a:ext cx="1884362" cy="598487"/>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611560" y="2139702"/>
            <a:ext cx="8295718" cy="2554545"/>
          </a:xfrm>
          <a:prstGeom prst="rect">
            <a:avLst/>
          </a:prstGeom>
        </p:spPr>
        <p:txBody>
          <a:bodyPr wrap="square">
            <a:spAutoFit/>
          </a:bodyPr>
          <a:lstStyle/>
          <a:p>
            <a:r>
              <a:rPr lang="en-US" altLang="zh-CN" sz="4000" dirty="0" smtClean="0"/>
              <a:t>     </a:t>
            </a:r>
            <a:r>
              <a:rPr lang="zh-CN" altLang="zh-CN" sz="4000" b="1" dirty="0" smtClean="0"/>
              <a:t>由施工单位编制的结合现场实际情况的工程价款</a:t>
            </a:r>
            <a:r>
              <a:rPr lang="zh-CN" altLang="en-US" sz="4000" b="1" dirty="0" smtClean="0"/>
              <a:t>最终</a:t>
            </a:r>
            <a:r>
              <a:rPr lang="zh-CN" altLang="zh-CN" sz="4000" b="1" dirty="0" smtClean="0"/>
              <a:t>结算的纸质文件。</a:t>
            </a:r>
            <a:endParaRPr lang="en-US" altLang="zh-CN" sz="4000" b="1" dirty="0" smtClean="0"/>
          </a:p>
          <a:p>
            <a:r>
              <a:rPr lang="en-US" altLang="zh-CN" sz="4000" b="1" dirty="0" smtClean="0"/>
              <a:t>     </a:t>
            </a:r>
            <a:r>
              <a:rPr lang="zh-CN" altLang="en-US" sz="4000" b="1" dirty="0" smtClean="0"/>
              <a:t>由施工单位提供。</a:t>
            </a:r>
            <a:endParaRPr lang="zh-CN" altLang="en-US" sz="4000" b="1" dirty="0"/>
          </a:p>
        </p:txBody>
      </p:sp>
      <p:sp>
        <p:nvSpPr>
          <p:cNvPr id="5" name="TextBox 4"/>
          <p:cNvSpPr txBox="1"/>
          <p:nvPr/>
        </p:nvSpPr>
        <p:spPr>
          <a:xfrm>
            <a:off x="979763" y="520393"/>
            <a:ext cx="1298960" cy="646331"/>
          </a:xfrm>
          <a:prstGeom prst="rect">
            <a:avLst/>
          </a:prstGeom>
          <a:noFill/>
        </p:spPr>
        <p:txBody>
          <a:bodyPr>
            <a:spAutoFit/>
          </a:bodyPr>
          <a:lstStyle/>
          <a:p>
            <a:pPr algn="ctr" fontAlgn="auto">
              <a:spcBef>
                <a:spcPts val="0"/>
              </a:spcBef>
              <a:spcAft>
                <a:spcPts val="0"/>
              </a:spcAft>
              <a:defRPr/>
            </a:pPr>
            <a:r>
              <a:rPr lang="en-US" altLang="zh-CN" sz="3600" kern="0" dirty="0" smtClean="0">
                <a:pattFill prst="horzBrick">
                  <a:fgClr>
                    <a:srgbClr val="FAE6D2"/>
                  </a:fgClr>
                  <a:bgClr>
                    <a:prstClr val="white"/>
                  </a:bgClr>
                </a:pattFill>
                <a:latin typeface="时尚中黑简体" pitchFamily="2" charset="-122"/>
                <a:ea typeface="时尚中黑简体" pitchFamily="2" charset="-122"/>
              </a:rPr>
              <a:t>3.7</a:t>
            </a:r>
            <a:endParaRPr lang="zh-CN" altLang="en-US" sz="3600" kern="0" dirty="0">
              <a:pattFill prst="horzBrick">
                <a:fgClr>
                  <a:srgbClr val="FAE6D2"/>
                </a:fgClr>
                <a:bgClr>
                  <a:prstClr val="white"/>
                </a:bgClr>
              </a:pattFill>
              <a:latin typeface="时尚中黑简体" pitchFamily="2" charset="-122"/>
              <a:ea typeface="时尚中黑简体" pitchFamily="2" charset="-122"/>
            </a:endParaRPr>
          </a:p>
        </p:txBody>
      </p:sp>
      <p:cxnSp>
        <p:nvCxnSpPr>
          <p:cNvPr id="6" name="直接连接符 5"/>
          <p:cNvCxnSpPr>
            <a:cxnSpLocks noChangeShapeType="1"/>
          </p:cNvCxnSpPr>
          <p:nvPr/>
        </p:nvCxnSpPr>
        <p:spPr bwMode="auto">
          <a:xfrm>
            <a:off x="687388" y="1298575"/>
            <a:ext cx="1884362" cy="0"/>
          </a:xfrm>
          <a:prstGeom prst="line">
            <a:avLst/>
          </a:prstGeom>
          <a:noFill/>
          <a:ln w="9525" algn="ctr">
            <a:solidFill>
              <a:srgbClr val="FF0000"/>
            </a:solidFill>
            <a:round/>
            <a:headEnd/>
            <a:tailEnd/>
          </a:ln>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10" name="TextBox 8">
            <a:extLst>
              <a:ext uri="{FF2B5EF4-FFF2-40B4-BE49-F238E27FC236}">
                <a16:creationId xmlns:a16="http://schemas.microsoft.com/office/drawing/2014/main" xmlns="" id="{CB154511-9E3D-463F-A25C-04BB89A0FD83}"/>
              </a:ext>
            </a:extLst>
          </p:cNvPr>
          <p:cNvSpPr txBox="1">
            <a:spLocks noChangeArrowheads="1"/>
          </p:cNvSpPr>
          <p:nvPr/>
        </p:nvSpPr>
        <p:spPr bwMode="auto">
          <a:xfrm>
            <a:off x="3707904" y="555526"/>
            <a:ext cx="2388418" cy="707886"/>
          </a:xfrm>
          <a:prstGeom prst="rect">
            <a:avLst/>
          </a:prstGeom>
          <a:noFill/>
          <a:ln w="9525">
            <a:noFill/>
            <a:miter lim="800000"/>
            <a:headEnd/>
            <a:tailEnd/>
          </a:ln>
        </p:spPr>
        <p:txBody>
          <a:bodyPr wrap="square">
            <a:spAutoFit/>
          </a:bodyPr>
          <a:lstStyle/>
          <a:p>
            <a:r>
              <a:rPr lang="zh-CN" altLang="zh-CN" sz="4000" dirty="0" smtClean="0">
                <a:solidFill>
                  <a:srgbClr val="FF141E"/>
                </a:solidFill>
                <a:latin typeface="华文琥珀" pitchFamily="2" charset="-122"/>
                <a:ea typeface="华文琥珀" pitchFamily="2" charset="-122"/>
              </a:rPr>
              <a:t>结算书</a:t>
            </a:r>
          </a:p>
        </p:txBody>
      </p:sp>
    </p:spTree>
    <p:extLst>
      <p:ext uri="{BB962C8B-B14F-4D97-AF65-F5344CB8AC3E}">
        <p14:creationId xmlns:p14="http://schemas.microsoft.com/office/powerpoint/2010/main" xmlns="" val="12178031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
                                        <p:tgtEl>
                                          <p:spTgt spid="4"/>
                                        </p:tgtEl>
                                      </p:cBhvr>
                                    </p:animEffect>
                                  </p:childTnLst>
                                </p:cTn>
                              </p:par>
                              <p:par>
                                <p:cTn id="17" presetID="16" presetClass="entr" presetSubtype="21" fill="hold" grpId="0" nodeType="withEffect">
                                  <p:stCondLst>
                                    <p:cond delay="80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9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388" y="544513"/>
            <a:ext cx="1884362" cy="598487"/>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1043608" y="2211710"/>
            <a:ext cx="7488832" cy="1754326"/>
          </a:xfrm>
          <a:prstGeom prst="rect">
            <a:avLst/>
          </a:prstGeom>
        </p:spPr>
        <p:txBody>
          <a:bodyPr wrap="square">
            <a:spAutoFit/>
          </a:bodyPr>
          <a:lstStyle/>
          <a:p>
            <a:r>
              <a:rPr lang="en-US" altLang="zh-CN" sz="3600" dirty="0" smtClean="0"/>
              <a:t>     </a:t>
            </a:r>
            <a:r>
              <a:rPr lang="zh-CN" altLang="zh-CN" sz="3600" dirty="0" smtClean="0">
                <a:latin typeface="华文中宋" pitchFamily="2" charset="-122"/>
                <a:ea typeface="华文中宋" pitchFamily="2" charset="-122"/>
              </a:rPr>
              <a:t>参照结算书纸质版格式即可。</a:t>
            </a:r>
            <a:r>
              <a:rPr lang="zh-CN" altLang="en-US" sz="3600" dirty="0" smtClean="0">
                <a:latin typeface="华文中宋" pitchFamily="2" charset="-122"/>
                <a:ea typeface="华文中宋" pitchFamily="2" charset="-122"/>
              </a:rPr>
              <a:t>一般为</a:t>
            </a:r>
            <a:r>
              <a:rPr lang="en-US" altLang="zh-CN" sz="3600" dirty="0" smtClean="0">
                <a:latin typeface="华文中宋" pitchFamily="2" charset="-122"/>
                <a:ea typeface="华文中宋" pitchFamily="2" charset="-122"/>
              </a:rPr>
              <a:t>【</a:t>
            </a:r>
            <a:r>
              <a:rPr lang="zh-CN" altLang="en-US" sz="3600" dirty="0" smtClean="0">
                <a:latin typeface="华文中宋" pitchFamily="2" charset="-122"/>
                <a:ea typeface="华文中宋" pitchFamily="2" charset="-122"/>
              </a:rPr>
              <a:t>广联达</a:t>
            </a:r>
            <a:r>
              <a:rPr lang="en-US" altLang="zh-CN" sz="3600" dirty="0" smtClean="0">
                <a:latin typeface="华文中宋" pitchFamily="2" charset="-122"/>
                <a:ea typeface="华文中宋" pitchFamily="2" charset="-122"/>
              </a:rPr>
              <a:t>】</a:t>
            </a:r>
            <a:r>
              <a:rPr lang="zh-CN" altLang="en-US" sz="3600" dirty="0" smtClean="0">
                <a:latin typeface="华文中宋" pitchFamily="2" charset="-122"/>
                <a:ea typeface="华文中宋" pitchFamily="2" charset="-122"/>
              </a:rPr>
              <a:t>格式，小型项目也可以提供</a:t>
            </a:r>
            <a:r>
              <a:rPr lang="en-US" altLang="zh-CN" sz="3600" dirty="0" smtClean="0">
                <a:latin typeface="华文中宋" pitchFamily="2" charset="-122"/>
                <a:ea typeface="华文中宋" pitchFamily="2" charset="-122"/>
              </a:rPr>
              <a:t>Excel</a:t>
            </a:r>
            <a:r>
              <a:rPr lang="zh-CN" altLang="en-US" sz="3600" dirty="0" smtClean="0">
                <a:latin typeface="华文中宋" pitchFamily="2" charset="-122"/>
                <a:ea typeface="华文中宋" pitchFamily="2" charset="-122"/>
              </a:rPr>
              <a:t>格式。</a:t>
            </a:r>
            <a:endParaRPr lang="zh-CN" altLang="zh-CN" sz="3600" dirty="0">
              <a:latin typeface="华文中宋" pitchFamily="2" charset="-122"/>
              <a:ea typeface="华文中宋" pitchFamily="2" charset="-122"/>
            </a:endParaRPr>
          </a:p>
        </p:txBody>
      </p:sp>
      <p:sp>
        <p:nvSpPr>
          <p:cNvPr id="5" name="TextBox 4"/>
          <p:cNvSpPr txBox="1"/>
          <p:nvPr/>
        </p:nvSpPr>
        <p:spPr>
          <a:xfrm>
            <a:off x="979763" y="520393"/>
            <a:ext cx="1298960" cy="646331"/>
          </a:xfrm>
          <a:prstGeom prst="rect">
            <a:avLst/>
          </a:prstGeom>
          <a:noFill/>
        </p:spPr>
        <p:txBody>
          <a:bodyPr>
            <a:spAutoFit/>
          </a:bodyPr>
          <a:lstStyle/>
          <a:p>
            <a:pPr algn="ctr" fontAlgn="auto">
              <a:spcBef>
                <a:spcPts val="0"/>
              </a:spcBef>
              <a:spcAft>
                <a:spcPts val="0"/>
              </a:spcAft>
              <a:defRPr/>
            </a:pPr>
            <a:r>
              <a:rPr lang="en-US" altLang="zh-CN" sz="3600" kern="0" dirty="0" smtClean="0">
                <a:pattFill prst="horzBrick">
                  <a:fgClr>
                    <a:srgbClr val="FAE6D2"/>
                  </a:fgClr>
                  <a:bgClr>
                    <a:prstClr val="white"/>
                  </a:bgClr>
                </a:pattFill>
                <a:latin typeface="时尚中黑简体" pitchFamily="2" charset="-122"/>
                <a:ea typeface="时尚中黑简体" pitchFamily="2" charset="-122"/>
              </a:rPr>
              <a:t>3.8</a:t>
            </a:r>
            <a:endParaRPr lang="zh-CN" altLang="en-US" sz="3600" kern="0" dirty="0">
              <a:pattFill prst="horzBrick">
                <a:fgClr>
                  <a:srgbClr val="FAE6D2"/>
                </a:fgClr>
                <a:bgClr>
                  <a:prstClr val="white"/>
                </a:bgClr>
              </a:pattFill>
              <a:latin typeface="时尚中黑简体" pitchFamily="2" charset="-122"/>
              <a:ea typeface="时尚中黑简体" pitchFamily="2" charset="-122"/>
            </a:endParaRPr>
          </a:p>
        </p:txBody>
      </p: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10" name="TextBox 8">
            <a:extLst>
              <a:ext uri="{FF2B5EF4-FFF2-40B4-BE49-F238E27FC236}">
                <a16:creationId xmlns:a16="http://schemas.microsoft.com/office/drawing/2014/main" xmlns="" id="{CB154511-9E3D-463F-A25C-04BB89A0FD83}"/>
              </a:ext>
            </a:extLst>
          </p:cNvPr>
          <p:cNvSpPr txBox="1">
            <a:spLocks noChangeArrowheads="1"/>
          </p:cNvSpPr>
          <p:nvPr/>
        </p:nvSpPr>
        <p:spPr bwMode="auto">
          <a:xfrm>
            <a:off x="3707904" y="843558"/>
            <a:ext cx="3528392" cy="707886"/>
          </a:xfrm>
          <a:prstGeom prst="rect">
            <a:avLst/>
          </a:prstGeom>
          <a:noFill/>
          <a:ln w="9525">
            <a:noFill/>
            <a:miter lim="800000"/>
            <a:headEnd/>
            <a:tailEnd/>
          </a:ln>
        </p:spPr>
        <p:txBody>
          <a:bodyPr wrap="square">
            <a:spAutoFit/>
          </a:bodyPr>
          <a:lstStyle/>
          <a:p>
            <a:r>
              <a:rPr lang="zh-CN" altLang="zh-CN" sz="4000" dirty="0" smtClean="0">
                <a:solidFill>
                  <a:srgbClr val="FF141E"/>
                </a:solidFill>
                <a:latin typeface="华文琥珀" pitchFamily="2" charset="-122"/>
                <a:ea typeface="华文琥珀" pitchFamily="2" charset="-122"/>
              </a:rPr>
              <a:t>结算书电子版</a:t>
            </a:r>
          </a:p>
        </p:txBody>
      </p:sp>
    </p:spTree>
    <p:extLst>
      <p:ext uri="{BB962C8B-B14F-4D97-AF65-F5344CB8AC3E}">
        <p14:creationId xmlns:p14="http://schemas.microsoft.com/office/powerpoint/2010/main" xmlns="" val="25670151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10" presetClass="entr" presetSubtype="0" fill="hold" grpId="0" nodeType="with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
                                        <p:tgtEl>
                                          <p:spTgt spid="4"/>
                                        </p:tgtEl>
                                      </p:cBhvr>
                                    </p:animEffect>
                                  </p:childTnLst>
                                </p:cTn>
                              </p:par>
                              <p:par>
                                <p:cTn id="14" presetID="16" presetClass="entr" presetSubtype="21" fill="hold" grpId="0" nodeType="withEffect">
                                  <p:stCondLst>
                                    <p:cond delay="80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9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1310367"/>
            <a:ext cx="897559" cy="2215990"/>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2339752" y="1491630"/>
            <a:ext cx="6336704" cy="2154436"/>
          </a:xfrm>
          <a:prstGeom prst="rect">
            <a:avLst/>
          </a:prstGeom>
        </p:spPr>
        <p:txBody>
          <a:bodyPr wrap="square">
            <a:spAutoFit/>
          </a:bodyPr>
          <a:lstStyle/>
          <a:p>
            <a:pPr indent="457200"/>
            <a:r>
              <a:rPr lang="zh-CN" altLang="en-US" sz="5400" dirty="0" smtClean="0"/>
              <a:t>详细咨询电话：</a:t>
            </a:r>
            <a:endParaRPr lang="en-US" altLang="zh-CN" sz="5400" dirty="0" smtClean="0"/>
          </a:p>
          <a:p>
            <a:pPr indent="457200"/>
            <a:endParaRPr lang="en-US" altLang="zh-CN" sz="2000" dirty="0" smtClean="0"/>
          </a:p>
          <a:p>
            <a:pPr indent="457200"/>
            <a:r>
              <a:rPr lang="en-US" altLang="zh-CN" sz="6000" dirty="0" smtClean="0"/>
              <a:t>   029-61105250</a:t>
            </a:r>
            <a:endParaRPr lang="zh-CN" altLang="en-US" sz="6000" dirty="0"/>
          </a:p>
        </p:txBody>
      </p:sp>
      <p:sp>
        <p:nvSpPr>
          <p:cNvPr id="5" name="TextBox 4"/>
          <p:cNvSpPr txBox="1"/>
          <p:nvPr/>
        </p:nvSpPr>
        <p:spPr>
          <a:xfrm>
            <a:off x="1361280" y="1645710"/>
            <a:ext cx="666328" cy="2215991"/>
          </a:xfrm>
          <a:prstGeom prst="rect">
            <a:avLst/>
          </a:prstGeom>
          <a:noFill/>
        </p:spPr>
        <p:txBody>
          <a:bodyPr wrap="square">
            <a:spAutoFit/>
          </a:bodyPr>
          <a:lstStyle/>
          <a:p>
            <a:pPr algn="ctr" fontAlgn="auto">
              <a:spcBef>
                <a:spcPts val="0"/>
              </a:spcBef>
              <a:spcAft>
                <a:spcPts val="0"/>
              </a:spcAft>
              <a:defRPr/>
            </a:pPr>
            <a:r>
              <a:rPr lang="en-US" altLang="zh-CN" sz="13800" kern="0" dirty="0">
                <a:pattFill prst="horzBrick">
                  <a:fgClr>
                    <a:srgbClr val="FAE6D2"/>
                  </a:fgClr>
                  <a:bgClr>
                    <a:schemeClr val="bg1"/>
                  </a:bgClr>
                </a:pattFill>
                <a:latin typeface="时尚中黑简体" pitchFamily="2" charset="-122"/>
                <a:ea typeface="时尚中黑简体" pitchFamily="2" charset="-122"/>
              </a:rPr>
              <a:t>4</a:t>
            </a:r>
            <a:endParaRPr lang="zh-CN" altLang="en-US" sz="13800" kern="0" dirty="0">
              <a:pattFill prst="horzBrick">
                <a:fgClr>
                  <a:srgbClr val="FAE6D2"/>
                </a:fgClr>
                <a:bgClr>
                  <a:schemeClr val="bg1"/>
                </a:bgClr>
              </a:pattFill>
              <a:latin typeface="时尚中黑简体" pitchFamily="2" charset="-122"/>
              <a:ea typeface="时尚中黑简体" pitchFamily="2" charset="-122"/>
            </a:endParaRPr>
          </a:p>
        </p:txBody>
      </p: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Tree>
    <p:extLst>
      <p:ext uri="{BB962C8B-B14F-4D97-AF65-F5344CB8AC3E}">
        <p14:creationId xmlns:p14="http://schemas.microsoft.com/office/powerpoint/2010/main" xmlns="" val="39586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10" presetClass="entr" presetSubtype="0" fill="hold" grpId="0" nodeType="with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descr="2-3.png"/>
          <p:cNvPicPr preferRelativeResize="0">
            <a:picLocks/>
          </p:cNvPicPr>
          <p:nvPr/>
        </p:nvPicPr>
        <p:blipFill>
          <a:blip r:embed="rId2" cstate="print">
            <a:duotone>
              <a:prstClr val="black"/>
              <a:srgbClr val="FFFF00">
                <a:tint val="45000"/>
                <a:satMod val="400000"/>
              </a:srgbClr>
            </a:duotone>
          </a:blip>
          <a:srcRect/>
          <a:stretch>
            <a:fillRect/>
          </a:stretch>
        </p:blipFill>
        <p:spPr bwMode="auto">
          <a:xfrm>
            <a:off x="879475" y="-1892746"/>
            <a:ext cx="7567929" cy="6792567"/>
          </a:xfrm>
          <a:prstGeom prst="rect">
            <a:avLst/>
          </a:prstGeom>
          <a:noFill/>
          <a:ln>
            <a:noFill/>
          </a:ln>
        </p:spPr>
      </p:pic>
      <p:grpSp>
        <p:nvGrpSpPr>
          <p:cNvPr id="55" name="组合 54"/>
          <p:cNvGrpSpPr>
            <a:grpSpLocks/>
          </p:cNvGrpSpPr>
          <p:nvPr/>
        </p:nvGrpSpPr>
        <p:grpSpPr bwMode="auto">
          <a:xfrm>
            <a:off x="3875088" y="766763"/>
            <a:ext cx="1393825" cy="1393825"/>
            <a:chOff x="971601" y="771851"/>
            <a:chExt cx="1551515" cy="1551515"/>
          </a:xfrm>
        </p:grpSpPr>
        <p:sp>
          <p:nvSpPr>
            <p:cNvPr id="56" name="椭圆 55"/>
            <p:cNvSpPr/>
            <p:nvPr/>
          </p:nvSpPr>
          <p:spPr>
            <a:xfrm>
              <a:off x="971601" y="771851"/>
              <a:ext cx="1551515" cy="1551515"/>
            </a:xfrm>
            <a:prstGeom prst="ellipse">
              <a:avLst/>
            </a:prstGeom>
            <a:noFill/>
            <a:ln w="25400" cap="flat" cmpd="sng" algn="ctr">
              <a:solidFill>
                <a:srgbClr val="C00000"/>
              </a:solidFill>
              <a:prstDash val="sysDot"/>
            </a:ln>
            <a:effectLst/>
          </p:spPr>
          <p:txBody>
            <a:bodyPr anchor="ctr"/>
            <a:lstStyle/>
            <a:p>
              <a:pPr algn="ctr" fontAlgn="auto">
                <a:spcBef>
                  <a:spcPts val="0"/>
                </a:spcBef>
                <a:spcAft>
                  <a:spcPts val="0"/>
                </a:spcAft>
                <a:defRPr/>
              </a:pPr>
              <a:endParaRPr lang="zh-CN" altLang="en-US" sz="2000" kern="0">
                <a:solidFill>
                  <a:sysClr val="window" lastClr="FFFFFF"/>
                </a:solidFill>
                <a:latin typeface="Franklin Gothic Book"/>
                <a:ea typeface="微软雅黑"/>
              </a:endParaRPr>
            </a:p>
          </p:txBody>
        </p:sp>
        <p:sp>
          <p:nvSpPr>
            <p:cNvPr id="57" name="椭圆 56"/>
            <p:cNvSpPr/>
            <p:nvPr/>
          </p:nvSpPr>
          <p:spPr>
            <a:xfrm>
              <a:off x="1026381" y="826631"/>
              <a:ext cx="1441955" cy="1441955"/>
            </a:xfrm>
            <a:prstGeom prst="ellipse">
              <a:avLst/>
            </a:prstGeom>
            <a:solidFill>
              <a:srgbClr val="D9D9D9">
                <a:alpha val="50196"/>
              </a:srgbClr>
            </a:solidFill>
            <a:ln w="25400" cap="flat" cmpd="sng" algn="ctr">
              <a:noFill/>
              <a:prstDash val="solid"/>
            </a:ln>
            <a:effectLst/>
          </p:spPr>
          <p:txBody>
            <a:bodyPr anchor="ctr"/>
            <a:lstStyle/>
            <a:p>
              <a:pPr algn="ctr" fontAlgn="auto">
                <a:spcBef>
                  <a:spcPts val="0"/>
                </a:spcBef>
                <a:spcAft>
                  <a:spcPts val="0"/>
                </a:spcAft>
                <a:defRPr/>
              </a:pPr>
              <a:endParaRPr lang="zh-CN" altLang="en-US" sz="1600" b="1" kern="0" dirty="0">
                <a:solidFill>
                  <a:sysClr val="window" lastClr="FFFFFF"/>
                </a:solidFill>
                <a:latin typeface="Broadway" pitchFamily="82" charset="0"/>
                <a:ea typeface="微软雅黑"/>
              </a:endParaRPr>
            </a:p>
          </p:txBody>
        </p:sp>
      </p:grpSp>
      <p:sp>
        <p:nvSpPr>
          <p:cNvPr id="58" name="矩形 57"/>
          <p:cNvSpPr/>
          <p:nvPr/>
        </p:nvSpPr>
        <p:spPr>
          <a:xfrm>
            <a:off x="3055938" y="2211388"/>
            <a:ext cx="3032125" cy="887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anchor="ctr"/>
          <a:lstStyle/>
          <a:p>
            <a:pPr defTabSz="914324" fontAlgn="auto">
              <a:spcBef>
                <a:spcPts val="0"/>
              </a:spcBef>
              <a:spcAft>
                <a:spcPts val="0"/>
              </a:spcAft>
              <a:defRPr/>
            </a:pPr>
            <a:r>
              <a:rPr lang="zh-CN" altLang="en-US" sz="5400" b="1" dirty="0">
                <a:solidFill>
                  <a:schemeClr val="tx1"/>
                </a:solidFill>
                <a:effectLst>
                  <a:outerShdw blurRad="38100" dist="38100" dir="2700000" algn="tl">
                    <a:srgbClr val="000000">
                      <a:alpha val="43137"/>
                    </a:srgbClr>
                  </a:outerShdw>
                  <a:reflection blurRad="25400" stA="30000" endPos="30000" dist="50800" dir="5400000" sy="-100000" algn="bl" rotWithShape="0"/>
                </a:effectLst>
                <a:latin typeface="华康海报体W12(P)" pitchFamily="82" charset="-122"/>
                <a:ea typeface="华康海报体W12(P)" pitchFamily="82" charset="-122"/>
              </a:rPr>
              <a:t>谢谢大家</a:t>
            </a:r>
          </a:p>
        </p:txBody>
      </p:sp>
      <p:sp>
        <p:nvSpPr>
          <p:cNvPr id="60" name="矩形 59"/>
          <p:cNvSpPr>
            <a:spLocks noChangeArrowheads="1"/>
          </p:cNvSpPr>
          <p:nvPr/>
        </p:nvSpPr>
        <p:spPr bwMode="auto">
          <a:xfrm>
            <a:off x="3059832" y="3579862"/>
            <a:ext cx="3414025" cy="623256"/>
          </a:xfrm>
          <a:prstGeom prst="rect">
            <a:avLst/>
          </a:prstGeom>
          <a:noFill/>
          <a:ln w="9525">
            <a:noFill/>
            <a:miter lim="800000"/>
            <a:headEnd/>
            <a:tailEnd/>
          </a:ln>
        </p:spPr>
        <p:txBody>
          <a:bodyPr wrap="square" lIns="68586" tIns="34294" rIns="68586" bIns="34294">
            <a:spAutoFit/>
          </a:bodyPr>
          <a:lstStyle/>
          <a:p>
            <a:pPr defTabSz="912813"/>
            <a:r>
              <a:rPr lang="zh-CN" altLang="en-US" sz="3600" dirty="0">
                <a:solidFill>
                  <a:srgbClr val="FF0000"/>
                </a:solidFill>
                <a:latin typeface="华文琥珀" pitchFamily="2" charset="-122"/>
                <a:ea typeface="华文琥珀" pitchFamily="2" charset="-122"/>
              </a:rPr>
              <a:t>审计处党支部</a:t>
            </a:r>
          </a:p>
        </p:txBody>
      </p:sp>
      <p:cxnSp>
        <p:nvCxnSpPr>
          <p:cNvPr id="61" name="直接连接符 60"/>
          <p:cNvCxnSpPr/>
          <p:nvPr/>
        </p:nvCxnSpPr>
        <p:spPr>
          <a:xfrm>
            <a:off x="3095625" y="3314700"/>
            <a:ext cx="2952750" cy="0"/>
          </a:xfrm>
          <a:prstGeom prst="line">
            <a:avLst/>
          </a:prstGeom>
          <a:ln>
            <a:solidFill>
              <a:srgbClr val="FF0000">
                <a:alpha val="78000"/>
              </a:srgbClr>
            </a:solidFill>
            <a:prstDash val="dash"/>
          </a:ln>
        </p:spPr>
        <p:style>
          <a:lnRef idx="1">
            <a:schemeClr val="accent1"/>
          </a:lnRef>
          <a:fillRef idx="0">
            <a:schemeClr val="accent1"/>
          </a:fillRef>
          <a:effectRef idx="0">
            <a:schemeClr val="accent1"/>
          </a:effectRef>
          <a:fontRef idx="minor">
            <a:schemeClr val="tx1"/>
          </a:fontRef>
        </p:style>
      </p:cxnSp>
      <p:pic>
        <p:nvPicPr>
          <p:cNvPr id="62" name="图片 30"/>
          <p:cNvPicPr>
            <a:picLocks noChangeAspect="1" noChangeArrowheads="1"/>
          </p:cNvPicPr>
          <p:nvPr/>
        </p:nvPicPr>
        <p:blipFill>
          <a:blip r:embed="rId3" cstate="print"/>
          <a:srcRect l="38081" t="8800" r="39717"/>
          <a:stretch>
            <a:fillRect/>
          </a:stretch>
        </p:blipFill>
        <p:spPr bwMode="auto">
          <a:xfrm>
            <a:off x="4106863" y="990600"/>
            <a:ext cx="930275" cy="946150"/>
          </a:xfrm>
          <a:prstGeom prst="rect">
            <a:avLst/>
          </a:prstGeom>
          <a:noFill/>
          <a:ln w="9525">
            <a:noFill/>
            <a:miter lim="800000"/>
            <a:headEnd/>
            <a:tailEnd/>
          </a:ln>
        </p:spPr>
      </p:pic>
      <p:sp>
        <p:nvSpPr>
          <p:cNvPr id="14344" name="TextBox 1"/>
          <p:cNvSpPr txBox="1">
            <a:spLocks noChangeArrowheads="1"/>
          </p:cNvSpPr>
          <p:nvPr/>
        </p:nvSpPr>
        <p:spPr bwMode="auto">
          <a:xfrm>
            <a:off x="787400" y="4443413"/>
            <a:ext cx="184150" cy="366712"/>
          </a:xfrm>
          <a:prstGeom prst="rect">
            <a:avLst/>
          </a:prstGeom>
          <a:noFill/>
          <a:ln w="9525">
            <a:noFill/>
            <a:miter lim="800000"/>
            <a:headEnd/>
            <a:tailEnd/>
          </a:ln>
        </p:spPr>
        <p:txBody>
          <a:bodyPr wrap="none">
            <a:spAutoFit/>
          </a:bodyPr>
          <a:lstStyle/>
          <a:p>
            <a:endParaRPr lang="zh-CN" altLang="en-US">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Scale>
                                      <p:cBhvr>
                                        <p:cTn id="7"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8"/>
                                        </p:tgtEl>
                                        <p:attrNameLst>
                                          <p:attrName>ppt_x</p:attrName>
                                          <p:attrName>ppt_y</p:attrName>
                                        </p:attrNameLst>
                                      </p:cBhvr>
                                    </p:animMotion>
                                    <p:animEffect transition="in" filter="fade">
                                      <p:cBhvr>
                                        <p:cTn id="9" dur="1000"/>
                                        <p:tgtEl>
                                          <p:spTgt spid="58"/>
                                        </p:tgtEl>
                                      </p:cBhvr>
                                    </p:animEffect>
                                  </p:childTnLst>
                                </p:cTn>
                              </p:par>
                            </p:childTnLst>
                          </p:cTn>
                        </p:par>
                        <p:par>
                          <p:cTn id="10" fill="hold">
                            <p:stCondLst>
                              <p:cond delay="1300"/>
                            </p:stCondLst>
                            <p:childTnLst>
                              <p:par>
                                <p:cTn id="11" presetID="22" presetClass="entr" presetSubtype="8"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ipe(left)">
                                      <p:cBhvr>
                                        <p:cTn id="13" dur="500"/>
                                        <p:tgtEl>
                                          <p:spTgt spid="61"/>
                                        </p:tgtEl>
                                      </p:cBhvr>
                                    </p:animEffect>
                                  </p:childTnLst>
                                </p:cTn>
                              </p:par>
                            </p:childTnLst>
                          </p:cTn>
                        </p:par>
                        <p:par>
                          <p:cTn id="14" fill="hold">
                            <p:stCondLst>
                              <p:cond delay="1800"/>
                            </p:stCondLst>
                            <p:childTnLst>
                              <p:par>
                                <p:cTn id="15" presetID="10" presetClass="entr" presetSubtype="0"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par>
                                <p:cTn id="18" presetID="10" presetClass="entr" presetSubtype="0"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250"/>
                                        <p:tgtEl>
                                          <p:spTgt spid="62"/>
                                        </p:tgtEl>
                                      </p:cBhvr>
                                    </p:animEffect>
                                  </p:childTnLst>
                                </p:cTn>
                              </p:par>
                              <p:par>
                                <p:cTn id="21" presetID="10"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250"/>
                                        <p:tgtEl>
                                          <p:spTgt spid="55"/>
                                        </p:tgtEl>
                                      </p:cBhvr>
                                    </p:animEffect>
                                  </p:childTnLst>
                                </p:cTn>
                              </p:par>
                              <p:par>
                                <p:cTn id="24" presetID="10" presetClass="entr" presetSubtype="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600"/>
                                        <p:tgtEl>
                                          <p:spTgt spid="63"/>
                                        </p:tgtEl>
                                      </p:cBhvr>
                                    </p:animEffect>
                                  </p:childTnLst>
                                </p:cTn>
                              </p:par>
                              <p:par>
                                <p:cTn id="27" presetID="8" presetClass="emph" presetSubtype="0" repeatCount="indefinite" fill="hold" nodeType="withEffect">
                                  <p:stCondLst>
                                    <p:cond delay="0"/>
                                  </p:stCondLst>
                                  <p:childTnLst>
                                    <p:animRot by="21600000">
                                      <p:cBhvr>
                                        <p:cTn id="28" dur="12500" fill="hold"/>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horzBrick">
          <a:fgClr>
            <a:srgbClr val="FAE6D2"/>
          </a:fgClr>
          <a:bgClr>
            <a:schemeClr val="bg1"/>
          </a:bgClr>
        </a:pattFill>
        <a:effectLst/>
      </p:bgPr>
    </p:bg>
    <p:spTree>
      <p:nvGrpSpPr>
        <p:cNvPr id="1" name=""/>
        <p:cNvGrpSpPr/>
        <p:nvPr/>
      </p:nvGrpSpPr>
      <p:grpSpPr>
        <a:xfrm>
          <a:off x="0" y="0"/>
          <a:ext cx="0" cy="0"/>
          <a:chOff x="0" y="0"/>
          <a:chExt cx="0" cy="0"/>
        </a:xfrm>
      </p:grpSpPr>
      <p:sp>
        <p:nvSpPr>
          <p:cNvPr id="2" name="梯形 1"/>
          <p:cNvSpPr/>
          <p:nvPr/>
        </p:nvSpPr>
        <p:spPr>
          <a:xfrm rot="5400000" flipH="1">
            <a:off x="-835206" y="2046659"/>
            <a:ext cx="3960440" cy="1122190"/>
          </a:xfrm>
          <a:prstGeom prst="trapezoid">
            <a:avLst>
              <a:gd name="adj" fmla="val 27178"/>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 name="TextBox 2"/>
          <p:cNvSpPr txBox="1"/>
          <p:nvPr/>
        </p:nvSpPr>
        <p:spPr>
          <a:xfrm>
            <a:off x="826246" y="1305170"/>
            <a:ext cx="748923" cy="2308324"/>
          </a:xfrm>
          <a:prstGeom prst="rect">
            <a:avLst/>
          </a:prstGeom>
          <a:noFill/>
        </p:spPr>
        <p:txBody>
          <a:bodyPr wrap="square">
            <a:spAutoFit/>
          </a:bodyPr>
          <a:lstStyle/>
          <a:p>
            <a:pPr fontAlgn="auto">
              <a:spcBef>
                <a:spcPts val="0"/>
              </a:spcBef>
              <a:spcAft>
                <a:spcPts val="0"/>
              </a:spcAft>
              <a:defRPr/>
            </a:pPr>
            <a:r>
              <a:rPr lang="zh-CN" altLang="en-US" sz="3600" b="1" kern="0" dirty="0">
                <a:solidFill>
                  <a:schemeClr val="bg1">
                    <a:lumMod val="85000"/>
                  </a:schemeClr>
                </a:solidFill>
                <a:latin typeface="微软雅黑" panose="020B0503020204020204" pitchFamily="34" charset="-122"/>
                <a:ea typeface="微软雅黑" panose="020B0503020204020204" pitchFamily="34" charset="-122"/>
              </a:rPr>
              <a:t>内</a:t>
            </a:r>
            <a:endParaRPr lang="en-US" altLang="zh-CN" sz="3600" b="1" kern="0" dirty="0">
              <a:solidFill>
                <a:schemeClr val="bg1">
                  <a:lumMod val="8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3600" b="1" kern="0" dirty="0">
                <a:solidFill>
                  <a:schemeClr val="bg1">
                    <a:lumMod val="85000"/>
                  </a:schemeClr>
                </a:solidFill>
                <a:latin typeface="微软雅黑" panose="020B0503020204020204" pitchFamily="34" charset="-122"/>
                <a:ea typeface="微软雅黑" panose="020B0503020204020204" pitchFamily="34" charset="-122"/>
              </a:rPr>
              <a:t>容</a:t>
            </a:r>
            <a:endParaRPr lang="en-US" altLang="zh-CN" sz="3600" b="1" kern="0" dirty="0">
              <a:solidFill>
                <a:schemeClr val="bg1">
                  <a:lumMod val="8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3600" b="1" kern="0" dirty="0">
                <a:solidFill>
                  <a:schemeClr val="bg1">
                    <a:lumMod val="85000"/>
                  </a:schemeClr>
                </a:solidFill>
                <a:latin typeface="微软雅黑" panose="020B0503020204020204" pitchFamily="34" charset="-122"/>
                <a:ea typeface="微软雅黑" panose="020B0503020204020204" pitchFamily="34" charset="-122"/>
              </a:rPr>
              <a:t>提</a:t>
            </a:r>
            <a:endParaRPr lang="en-US" altLang="zh-CN" sz="3600" b="1" kern="0" dirty="0">
              <a:solidFill>
                <a:schemeClr val="bg1">
                  <a:lumMod val="85000"/>
                </a:scheme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3600" b="1" kern="0" dirty="0">
                <a:solidFill>
                  <a:schemeClr val="bg1">
                    <a:lumMod val="85000"/>
                  </a:schemeClr>
                </a:solidFill>
                <a:latin typeface="微软雅黑" panose="020B0503020204020204" pitchFamily="34" charset="-122"/>
                <a:ea typeface="微软雅黑" panose="020B0503020204020204" pitchFamily="34" charset="-122"/>
              </a:rPr>
              <a:t>要</a:t>
            </a:r>
          </a:p>
        </p:txBody>
      </p:sp>
      <p:grpSp>
        <p:nvGrpSpPr>
          <p:cNvPr id="44" name="组合 43"/>
          <p:cNvGrpSpPr>
            <a:grpSpLocks/>
          </p:cNvGrpSpPr>
          <p:nvPr/>
        </p:nvGrpSpPr>
        <p:grpSpPr bwMode="auto">
          <a:xfrm>
            <a:off x="1775977" y="1130478"/>
            <a:ext cx="6299351" cy="442452"/>
            <a:chOff x="2879671" y="2182443"/>
            <a:chExt cx="3386338" cy="529364"/>
          </a:xfrm>
        </p:grpSpPr>
        <p:sp>
          <p:nvSpPr>
            <p:cNvPr id="45" name="Rectangle 6"/>
            <p:cNvSpPr>
              <a:spLocks noChangeArrowheads="1"/>
            </p:cNvSpPr>
            <p:nvPr/>
          </p:nvSpPr>
          <p:spPr bwMode="auto">
            <a:xfrm>
              <a:off x="2950483" y="2269926"/>
              <a:ext cx="3303187" cy="441881"/>
            </a:xfrm>
            <a:prstGeom prst="rect">
              <a:avLst/>
            </a:prstGeom>
            <a:noFill/>
            <a:ln>
              <a:noFill/>
            </a:ln>
          </p:spPr>
          <p:txBody>
            <a:bodyPr wrap="square" lIns="0" tIns="0" rIns="0" bIns="0">
              <a:spAutoFit/>
            </a:bodyPr>
            <a:lstStyle/>
            <a:p>
              <a:pPr indent="-457200" algn="ctr" fontAlgn="auto">
                <a:spcBef>
                  <a:spcPts val="0"/>
                </a:spcBef>
                <a:spcAft>
                  <a:spcPts val="0"/>
                </a:spcAft>
                <a:defRPr/>
              </a:pPr>
              <a:r>
                <a:rPr lang="zh-CN" altLang="en-US" sz="2400" b="1" kern="0" dirty="0">
                  <a:solidFill>
                    <a:prstClr val="black">
                      <a:lumMod val="85000"/>
                      <a:lumOff val="15000"/>
                    </a:prstClr>
                  </a:solidFill>
                  <a:latin typeface="华文中宋" panose="02010600040101010101" pitchFamily="2" charset="-122"/>
                  <a:ea typeface="华文中宋" panose="02010600040101010101" pitchFamily="2" charset="-122"/>
                </a:rPr>
                <a:t>一</a:t>
              </a:r>
              <a:r>
                <a:rPr lang="zh-CN" altLang="en-US" sz="2400" b="1" kern="0" dirty="0" smtClean="0">
                  <a:solidFill>
                    <a:prstClr val="black">
                      <a:lumMod val="85000"/>
                      <a:lumOff val="15000"/>
                    </a:prstClr>
                  </a:solidFill>
                  <a:latin typeface="华文中宋" panose="02010600040101010101" pitchFamily="2" charset="-122"/>
                  <a:ea typeface="华文中宋" panose="02010600040101010101" pitchFamily="2" charset="-122"/>
                </a:rPr>
                <a:t>、</a:t>
              </a:r>
              <a:r>
                <a:rPr lang="zh-CN" altLang="zh-CN" sz="2400" b="1" kern="0" dirty="0" smtClean="0">
                  <a:solidFill>
                    <a:prstClr val="black">
                      <a:lumMod val="85000"/>
                      <a:lumOff val="15000"/>
                    </a:prstClr>
                  </a:solidFill>
                  <a:latin typeface="华文中宋" panose="02010600040101010101" pitchFamily="2" charset="-122"/>
                  <a:ea typeface="华文中宋" panose="02010600040101010101" pitchFamily="2" charset="-122"/>
                </a:rPr>
                <a:t>工程结算审计的范围</a:t>
              </a:r>
              <a:endParaRPr lang="zh-CN" altLang="zh-CN" sz="2400" b="1" kern="0" dirty="0">
                <a:solidFill>
                  <a:prstClr val="black">
                    <a:lumMod val="85000"/>
                    <a:lumOff val="15000"/>
                  </a:prstClr>
                </a:solidFill>
                <a:latin typeface="华文中宋" panose="02010600040101010101" pitchFamily="2" charset="-122"/>
                <a:ea typeface="华文中宋" panose="02010600040101010101" pitchFamily="2" charset="-122"/>
              </a:endParaRPr>
            </a:p>
          </p:txBody>
        </p:sp>
        <p:sp>
          <p:nvSpPr>
            <p:cNvPr id="46" name="Freeform 90"/>
            <p:cNvSpPr>
              <a:spLocks/>
            </p:cNvSpPr>
            <p:nvPr/>
          </p:nvSpPr>
          <p:spPr bwMode="auto">
            <a:xfrm>
              <a:off x="2879671" y="2182443"/>
              <a:ext cx="3386338" cy="0"/>
            </a:xfrm>
            <a:custGeom>
              <a:avLst/>
              <a:gdLst>
                <a:gd name="T0" fmla="*/ 0 w 2133"/>
                <a:gd name="T1" fmla="*/ 2133 w 2133"/>
                <a:gd name="T2" fmla="*/ 0 w 2133"/>
              </a:gdLst>
              <a:ahLst/>
              <a:cxnLst>
                <a:cxn ang="0">
                  <a:pos x="T0" y="0"/>
                </a:cxn>
                <a:cxn ang="0">
                  <a:pos x="T1" y="0"/>
                </a:cxn>
                <a:cxn ang="0">
                  <a:pos x="T2" y="0"/>
                </a:cxn>
              </a:cxnLst>
              <a:rect l="0" t="0" r="r" b="b"/>
              <a:pathLst>
                <a:path w="2133">
                  <a:moveTo>
                    <a:pt x="0" y="0"/>
                  </a:moveTo>
                  <a:lnTo>
                    <a:pt x="2133" y="0"/>
                  </a:lnTo>
                  <a:lnTo>
                    <a:pt x="0" y="0"/>
                  </a:lnTo>
                  <a:close/>
                </a:path>
              </a:pathLst>
            </a:custGeom>
            <a:noFill/>
            <a:ln>
              <a:noFill/>
            </a:ln>
          </p:spPr>
          <p:txBody>
            <a:bodyPr/>
            <a:lstStyle/>
            <a:p>
              <a:pPr fontAlgn="auto">
                <a:spcBef>
                  <a:spcPts val="0"/>
                </a:spcBef>
                <a:spcAft>
                  <a:spcPts val="0"/>
                </a:spcAft>
                <a:defRPr/>
              </a:pPr>
              <a:endParaRPr lang="zh-CN" altLang="en-US" kern="0">
                <a:solidFill>
                  <a:prstClr val="black">
                    <a:lumMod val="85000"/>
                    <a:lumOff val="15000"/>
                  </a:prstClr>
                </a:solidFill>
                <a:latin typeface="时尚中黑简体" pitchFamily="2" charset="-122"/>
                <a:ea typeface="时尚中黑简体" pitchFamily="2" charset="-122"/>
              </a:endParaRPr>
            </a:p>
          </p:txBody>
        </p:sp>
      </p:grpSp>
      <p:sp>
        <p:nvSpPr>
          <p:cNvPr id="49" name="Freeform 90">
            <a:extLst>
              <a:ext uri="{FF2B5EF4-FFF2-40B4-BE49-F238E27FC236}">
                <a16:creationId xmlns:a16="http://schemas.microsoft.com/office/drawing/2014/main" xmlns="" id="{89589B3C-D0EE-4B49-908A-B1E3A814F0D7}"/>
              </a:ext>
            </a:extLst>
          </p:cNvPr>
          <p:cNvSpPr>
            <a:spLocks/>
          </p:cNvSpPr>
          <p:nvPr/>
        </p:nvSpPr>
        <p:spPr bwMode="auto">
          <a:xfrm>
            <a:off x="1809017" y="1554340"/>
            <a:ext cx="6627318" cy="0"/>
          </a:xfrm>
          <a:custGeom>
            <a:avLst/>
            <a:gdLst>
              <a:gd name="T0" fmla="*/ 0 w 2133"/>
              <a:gd name="T1" fmla="*/ 2133 w 2133"/>
              <a:gd name="T2" fmla="*/ 0 w 2133"/>
            </a:gdLst>
            <a:ahLst/>
            <a:cxnLst>
              <a:cxn ang="0">
                <a:pos x="T0" y="0"/>
              </a:cxn>
              <a:cxn ang="0">
                <a:pos x="T1" y="0"/>
              </a:cxn>
              <a:cxn ang="0">
                <a:pos x="T2" y="0"/>
              </a:cxn>
            </a:cxnLst>
            <a:rect l="0" t="0" r="r" b="b"/>
            <a:pathLst>
              <a:path w="2133">
                <a:moveTo>
                  <a:pt x="0" y="0"/>
                </a:moveTo>
                <a:lnTo>
                  <a:pt x="2133" y="0"/>
                </a:lnTo>
                <a:lnTo>
                  <a:pt x="0" y="0"/>
                </a:lnTo>
                <a:close/>
              </a:path>
            </a:pathLst>
          </a:custGeom>
          <a:noFill/>
          <a:ln>
            <a:noFill/>
          </a:ln>
        </p:spPr>
        <p:txBody>
          <a:bodyPr/>
          <a:lstStyle/>
          <a:p>
            <a:pPr fontAlgn="auto">
              <a:spcBef>
                <a:spcPts val="0"/>
              </a:spcBef>
              <a:spcAft>
                <a:spcPts val="0"/>
              </a:spcAft>
              <a:defRPr/>
            </a:pPr>
            <a:endParaRPr lang="zh-CN" altLang="en-US" kern="0">
              <a:solidFill>
                <a:prstClr val="black">
                  <a:lumMod val="85000"/>
                  <a:lumOff val="15000"/>
                </a:prstClr>
              </a:solidFill>
              <a:latin typeface="时尚中黑简体" pitchFamily="2" charset="-122"/>
              <a:ea typeface="时尚中黑简体" pitchFamily="2" charset="-122"/>
            </a:endParaRPr>
          </a:p>
        </p:txBody>
      </p:sp>
      <p:grpSp>
        <p:nvGrpSpPr>
          <p:cNvPr id="55" name="组合 54">
            <a:extLst>
              <a:ext uri="{FF2B5EF4-FFF2-40B4-BE49-F238E27FC236}">
                <a16:creationId xmlns:a16="http://schemas.microsoft.com/office/drawing/2014/main" xmlns="" id="{978FFBD1-F4EA-43E6-A95F-44639BD80EF6}"/>
              </a:ext>
            </a:extLst>
          </p:cNvPr>
          <p:cNvGrpSpPr>
            <a:grpSpLocks/>
          </p:cNvGrpSpPr>
          <p:nvPr/>
        </p:nvGrpSpPr>
        <p:grpSpPr bwMode="auto">
          <a:xfrm>
            <a:off x="1907704" y="2211710"/>
            <a:ext cx="6177825" cy="369332"/>
            <a:chOff x="2879671" y="873601"/>
            <a:chExt cx="3386338" cy="369332"/>
          </a:xfrm>
        </p:grpSpPr>
        <p:sp>
          <p:nvSpPr>
            <p:cNvPr id="60" name="Rectangle 6">
              <a:extLst>
                <a:ext uri="{FF2B5EF4-FFF2-40B4-BE49-F238E27FC236}">
                  <a16:creationId xmlns:a16="http://schemas.microsoft.com/office/drawing/2014/main" xmlns="" id="{EFA3F0D4-3C59-4E7D-9B54-E325415B54A6}"/>
                </a:ext>
              </a:extLst>
            </p:cNvPr>
            <p:cNvSpPr>
              <a:spLocks noChangeArrowheads="1"/>
            </p:cNvSpPr>
            <p:nvPr/>
          </p:nvSpPr>
          <p:spPr bwMode="auto">
            <a:xfrm>
              <a:off x="2919142" y="873601"/>
              <a:ext cx="3278437" cy="369332"/>
            </a:xfrm>
            <a:prstGeom prst="rect">
              <a:avLst/>
            </a:prstGeom>
            <a:noFill/>
            <a:ln>
              <a:noFill/>
            </a:ln>
          </p:spPr>
          <p:txBody>
            <a:bodyPr wrap="square" lIns="0" tIns="0" rIns="0" bIns="0">
              <a:spAutoFit/>
            </a:bodyPr>
            <a:lstStyle/>
            <a:p>
              <a:pPr algn="ctr" fontAlgn="auto">
                <a:spcBef>
                  <a:spcPts val="0"/>
                </a:spcBef>
                <a:spcAft>
                  <a:spcPts val="0"/>
                </a:spcAft>
                <a:defRPr/>
              </a:pPr>
              <a:r>
                <a:rPr lang="zh-CN" altLang="en-US" sz="2400" b="1" kern="0" dirty="0" smtClean="0">
                  <a:solidFill>
                    <a:prstClr val="black">
                      <a:lumMod val="85000"/>
                      <a:lumOff val="15000"/>
                    </a:prstClr>
                  </a:solidFill>
                  <a:latin typeface="华文中宋" panose="02010600040101010101" pitchFamily="2" charset="-122"/>
                  <a:ea typeface="华文中宋" panose="02010600040101010101" pitchFamily="2" charset="-122"/>
                </a:rPr>
                <a:t>二、</a:t>
              </a:r>
              <a:r>
                <a:rPr lang="zh-CN" altLang="zh-CN" sz="2400" b="1" kern="0" dirty="0" smtClean="0">
                  <a:solidFill>
                    <a:prstClr val="black">
                      <a:lumMod val="85000"/>
                      <a:lumOff val="15000"/>
                    </a:prstClr>
                  </a:solidFill>
                  <a:latin typeface="华文中宋" panose="02010600040101010101" pitchFamily="2" charset="-122"/>
                  <a:ea typeface="华文中宋" panose="02010600040101010101" pitchFamily="2" charset="-122"/>
                </a:rPr>
                <a:t>工程结算审计的流程</a:t>
              </a:r>
              <a:endParaRPr lang="zh-CN" altLang="zh-CN" sz="2400" b="1" kern="0" dirty="0">
                <a:solidFill>
                  <a:prstClr val="black">
                    <a:lumMod val="85000"/>
                    <a:lumOff val="15000"/>
                  </a:prstClr>
                </a:solidFill>
                <a:latin typeface="华文中宋" panose="02010600040101010101" pitchFamily="2" charset="-122"/>
                <a:ea typeface="华文中宋" panose="02010600040101010101" pitchFamily="2" charset="-122"/>
              </a:endParaRPr>
            </a:p>
          </p:txBody>
        </p:sp>
        <p:sp>
          <p:nvSpPr>
            <p:cNvPr id="61" name="Freeform 90">
              <a:extLst>
                <a:ext uri="{FF2B5EF4-FFF2-40B4-BE49-F238E27FC236}">
                  <a16:creationId xmlns:a16="http://schemas.microsoft.com/office/drawing/2014/main" xmlns="" id="{81ED2F22-4D67-4B68-82CB-31D13E35A0F1}"/>
                </a:ext>
              </a:extLst>
            </p:cNvPr>
            <p:cNvSpPr>
              <a:spLocks/>
            </p:cNvSpPr>
            <p:nvPr/>
          </p:nvSpPr>
          <p:spPr bwMode="auto">
            <a:xfrm>
              <a:off x="2879671" y="1013737"/>
              <a:ext cx="3386338" cy="0"/>
            </a:xfrm>
            <a:custGeom>
              <a:avLst/>
              <a:gdLst>
                <a:gd name="T0" fmla="*/ 0 w 2133"/>
                <a:gd name="T1" fmla="*/ 2133 w 2133"/>
                <a:gd name="T2" fmla="*/ 0 w 2133"/>
              </a:gdLst>
              <a:ahLst/>
              <a:cxnLst>
                <a:cxn ang="0">
                  <a:pos x="T0" y="0"/>
                </a:cxn>
                <a:cxn ang="0">
                  <a:pos x="T1" y="0"/>
                </a:cxn>
                <a:cxn ang="0">
                  <a:pos x="T2" y="0"/>
                </a:cxn>
              </a:cxnLst>
              <a:rect l="0" t="0" r="r" b="b"/>
              <a:pathLst>
                <a:path w="2133">
                  <a:moveTo>
                    <a:pt x="0" y="0"/>
                  </a:moveTo>
                  <a:lnTo>
                    <a:pt x="2133" y="0"/>
                  </a:lnTo>
                  <a:lnTo>
                    <a:pt x="0" y="0"/>
                  </a:lnTo>
                  <a:close/>
                </a:path>
              </a:pathLst>
            </a:custGeom>
            <a:noFill/>
            <a:ln>
              <a:noFill/>
            </a:ln>
          </p:spPr>
          <p:txBody>
            <a:bodyPr/>
            <a:lstStyle/>
            <a:p>
              <a:pPr fontAlgn="auto">
                <a:spcBef>
                  <a:spcPts val="0"/>
                </a:spcBef>
                <a:spcAft>
                  <a:spcPts val="0"/>
                </a:spcAft>
                <a:defRPr/>
              </a:pPr>
              <a:endParaRPr lang="zh-CN" altLang="en-US" kern="0">
                <a:solidFill>
                  <a:prstClr val="black">
                    <a:lumMod val="85000"/>
                    <a:lumOff val="15000"/>
                  </a:prstClr>
                </a:solidFill>
                <a:latin typeface="时尚中黑简体" pitchFamily="2" charset="-122"/>
                <a:ea typeface="时尚中黑简体" pitchFamily="2" charset="-122"/>
              </a:endParaRPr>
            </a:p>
          </p:txBody>
        </p:sp>
      </p:grpSp>
      <p:grpSp>
        <p:nvGrpSpPr>
          <p:cNvPr id="85" name="组合 84">
            <a:extLst>
              <a:ext uri="{FF2B5EF4-FFF2-40B4-BE49-F238E27FC236}">
                <a16:creationId xmlns:a16="http://schemas.microsoft.com/office/drawing/2014/main" xmlns="" id="{CBD44869-6F5D-428D-9AB1-4E7EA59A1DE2}"/>
              </a:ext>
            </a:extLst>
          </p:cNvPr>
          <p:cNvGrpSpPr>
            <a:grpSpLocks/>
          </p:cNvGrpSpPr>
          <p:nvPr/>
        </p:nvGrpSpPr>
        <p:grpSpPr bwMode="auto">
          <a:xfrm>
            <a:off x="1835696" y="3291830"/>
            <a:ext cx="6243495" cy="369332"/>
            <a:chOff x="2879671" y="2039728"/>
            <a:chExt cx="3386338" cy="747880"/>
          </a:xfrm>
        </p:grpSpPr>
        <p:sp>
          <p:nvSpPr>
            <p:cNvPr id="86" name="Rectangle 6">
              <a:extLst>
                <a:ext uri="{FF2B5EF4-FFF2-40B4-BE49-F238E27FC236}">
                  <a16:creationId xmlns:a16="http://schemas.microsoft.com/office/drawing/2014/main" xmlns="" id="{B6B5C372-E7F9-4CEC-887F-C7ECF2AFE120}"/>
                </a:ext>
              </a:extLst>
            </p:cNvPr>
            <p:cNvSpPr>
              <a:spLocks noChangeArrowheads="1"/>
            </p:cNvSpPr>
            <p:nvPr/>
          </p:nvSpPr>
          <p:spPr bwMode="auto">
            <a:xfrm>
              <a:off x="2975815" y="2039728"/>
              <a:ext cx="3243954" cy="747880"/>
            </a:xfrm>
            <a:prstGeom prst="rect">
              <a:avLst/>
            </a:prstGeom>
            <a:noFill/>
            <a:ln>
              <a:noFill/>
            </a:ln>
          </p:spPr>
          <p:txBody>
            <a:bodyPr wrap="square" lIns="0" tIns="0" rIns="0" bIns="0">
              <a:spAutoFit/>
            </a:bodyPr>
            <a:lstStyle/>
            <a:p>
              <a:pPr algn="ctr" fontAlgn="auto">
                <a:spcBef>
                  <a:spcPts val="0"/>
                </a:spcBef>
                <a:spcAft>
                  <a:spcPts val="0"/>
                </a:spcAft>
                <a:defRPr/>
              </a:pPr>
              <a:r>
                <a:rPr lang="zh-CN" altLang="en-US" sz="2400" b="1" kern="0" dirty="0" smtClean="0">
                  <a:solidFill>
                    <a:prstClr val="black">
                      <a:lumMod val="85000"/>
                      <a:lumOff val="15000"/>
                    </a:prstClr>
                  </a:solidFill>
                  <a:latin typeface="华文中宋" panose="02010600040101010101" pitchFamily="2" charset="-122"/>
                  <a:ea typeface="华文中宋" panose="02010600040101010101" pitchFamily="2" charset="-122"/>
                </a:rPr>
                <a:t>     三</a:t>
              </a:r>
              <a:r>
                <a:rPr lang="zh-CN" altLang="en-US" sz="2400" b="1" kern="0" dirty="0" smtClean="0">
                  <a:solidFill>
                    <a:prstClr val="black">
                      <a:lumMod val="85000"/>
                      <a:lumOff val="15000"/>
                    </a:prstClr>
                  </a:solidFill>
                  <a:latin typeface="华文中宋" panose="02010600040101010101" pitchFamily="2" charset="-122"/>
                  <a:ea typeface="华文中宋" panose="02010600040101010101" pitchFamily="2" charset="-122"/>
                </a:rPr>
                <a:t>、</a:t>
              </a:r>
              <a:r>
                <a:rPr lang="zh-CN" altLang="zh-CN" sz="2400" b="1" kern="0" dirty="0" smtClean="0">
                  <a:solidFill>
                    <a:prstClr val="black">
                      <a:lumMod val="85000"/>
                      <a:lumOff val="15000"/>
                    </a:prstClr>
                  </a:solidFill>
                  <a:latin typeface="华文中宋" panose="02010600040101010101" pitchFamily="2" charset="-122"/>
                  <a:ea typeface="华文中宋" panose="02010600040101010101" pitchFamily="2" charset="-122"/>
                </a:rPr>
                <a:t>工程</a:t>
              </a:r>
              <a:r>
                <a:rPr lang="zh-CN" altLang="en-US" sz="2400" b="1" kern="0" dirty="0" smtClean="0">
                  <a:solidFill>
                    <a:prstClr val="black">
                      <a:lumMod val="85000"/>
                      <a:lumOff val="15000"/>
                    </a:prstClr>
                  </a:solidFill>
                  <a:latin typeface="华文中宋" panose="02010600040101010101" pitchFamily="2" charset="-122"/>
                  <a:ea typeface="华文中宋" panose="02010600040101010101" pitchFamily="2" charset="-122"/>
                </a:rPr>
                <a:t>结算</a:t>
              </a:r>
              <a:r>
                <a:rPr lang="zh-CN" altLang="zh-CN" sz="2400" b="1" kern="0" dirty="0" smtClean="0">
                  <a:solidFill>
                    <a:prstClr val="black">
                      <a:lumMod val="85000"/>
                      <a:lumOff val="15000"/>
                    </a:prstClr>
                  </a:solidFill>
                  <a:latin typeface="华文中宋" panose="02010600040101010101" pitchFamily="2" charset="-122"/>
                  <a:ea typeface="华文中宋" panose="02010600040101010101" pitchFamily="2" charset="-122"/>
                </a:rPr>
                <a:t>审计需提供资料</a:t>
              </a:r>
              <a:endParaRPr lang="zh-CN" altLang="zh-CN" sz="2400" b="1" kern="0" dirty="0">
                <a:solidFill>
                  <a:prstClr val="black">
                    <a:lumMod val="85000"/>
                    <a:lumOff val="15000"/>
                  </a:prstClr>
                </a:solidFill>
                <a:latin typeface="华文中宋" panose="02010600040101010101" pitchFamily="2" charset="-122"/>
                <a:ea typeface="华文中宋" panose="02010600040101010101" pitchFamily="2" charset="-122"/>
              </a:endParaRPr>
            </a:p>
          </p:txBody>
        </p:sp>
        <p:sp>
          <p:nvSpPr>
            <p:cNvPr id="87" name="Freeform 90">
              <a:extLst>
                <a:ext uri="{FF2B5EF4-FFF2-40B4-BE49-F238E27FC236}">
                  <a16:creationId xmlns:a16="http://schemas.microsoft.com/office/drawing/2014/main" xmlns="" id="{B8E13C26-1939-461F-B397-D491A4C23A14}"/>
                </a:ext>
              </a:extLst>
            </p:cNvPr>
            <p:cNvSpPr>
              <a:spLocks/>
            </p:cNvSpPr>
            <p:nvPr/>
          </p:nvSpPr>
          <p:spPr bwMode="auto">
            <a:xfrm>
              <a:off x="2879671" y="2182443"/>
              <a:ext cx="3386338" cy="0"/>
            </a:xfrm>
            <a:custGeom>
              <a:avLst/>
              <a:gdLst>
                <a:gd name="T0" fmla="*/ 0 w 2133"/>
                <a:gd name="T1" fmla="*/ 2133 w 2133"/>
                <a:gd name="T2" fmla="*/ 0 w 2133"/>
              </a:gdLst>
              <a:ahLst/>
              <a:cxnLst>
                <a:cxn ang="0">
                  <a:pos x="T0" y="0"/>
                </a:cxn>
                <a:cxn ang="0">
                  <a:pos x="T1" y="0"/>
                </a:cxn>
                <a:cxn ang="0">
                  <a:pos x="T2" y="0"/>
                </a:cxn>
              </a:cxnLst>
              <a:rect l="0" t="0" r="r" b="b"/>
              <a:pathLst>
                <a:path w="2133">
                  <a:moveTo>
                    <a:pt x="0" y="0"/>
                  </a:moveTo>
                  <a:lnTo>
                    <a:pt x="2133" y="0"/>
                  </a:lnTo>
                  <a:lnTo>
                    <a:pt x="0" y="0"/>
                  </a:lnTo>
                  <a:close/>
                </a:path>
              </a:pathLst>
            </a:custGeom>
            <a:noFill/>
            <a:ln>
              <a:noFill/>
            </a:ln>
          </p:spPr>
          <p:txBody>
            <a:bodyPr/>
            <a:lstStyle/>
            <a:p>
              <a:pPr fontAlgn="auto">
                <a:spcBef>
                  <a:spcPts val="0"/>
                </a:spcBef>
                <a:spcAft>
                  <a:spcPts val="0"/>
                </a:spcAft>
                <a:defRPr/>
              </a:pPr>
              <a:endParaRPr lang="zh-CN" altLang="en-US" kern="0">
                <a:solidFill>
                  <a:prstClr val="black">
                    <a:lumMod val="85000"/>
                    <a:lumOff val="15000"/>
                  </a:prstClr>
                </a:solidFill>
                <a:latin typeface="时尚中黑简体" pitchFamily="2" charset="-122"/>
                <a:ea typeface="时尚中黑简体" pitchFamily="2" charset="-122"/>
              </a:endParaRPr>
            </a:p>
          </p:txBody>
        </p:sp>
      </p:grpSp>
      <p:sp>
        <p:nvSpPr>
          <p:cNvPr id="99" name="Freeform 90">
            <a:extLst>
              <a:ext uri="{FF2B5EF4-FFF2-40B4-BE49-F238E27FC236}">
                <a16:creationId xmlns:a16="http://schemas.microsoft.com/office/drawing/2014/main" xmlns="" id="{E65E82D5-E5C3-4FA3-811C-134EA0082BAD}"/>
              </a:ext>
            </a:extLst>
          </p:cNvPr>
          <p:cNvSpPr>
            <a:spLocks/>
          </p:cNvSpPr>
          <p:nvPr/>
        </p:nvSpPr>
        <p:spPr bwMode="auto">
          <a:xfrm>
            <a:off x="2164025" y="3805196"/>
            <a:ext cx="5940682" cy="0"/>
          </a:xfrm>
          <a:custGeom>
            <a:avLst/>
            <a:gdLst>
              <a:gd name="T0" fmla="*/ 0 w 2133"/>
              <a:gd name="T1" fmla="*/ 2133 w 2133"/>
              <a:gd name="T2" fmla="*/ 0 w 2133"/>
            </a:gdLst>
            <a:ahLst/>
            <a:cxnLst>
              <a:cxn ang="0">
                <a:pos x="T0" y="0"/>
              </a:cxn>
              <a:cxn ang="0">
                <a:pos x="T1" y="0"/>
              </a:cxn>
              <a:cxn ang="0">
                <a:pos x="T2" y="0"/>
              </a:cxn>
            </a:cxnLst>
            <a:rect l="0" t="0" r="r" b="b"/>
            <a:pathLst>
              <a:path w="2133">
                <a:moveTo>
                  <a:pt x="0" y="0"/>
                </a:moveTo>
                <a:lnTo>
                  <a:pt x="2133" y="0"/>
                </a:lnTo>
                <a:lnTo>
                  <a:pt x="0" y="0"/>
                </a:lnTo>
                <a:close/>
              </a:path>
            </a:pathLst>
          </a:custGeom>
          <a:noFill/>
          <a:ln>
            <a:noFill/>
          </a:ln>
        </p:spPr>
        <p:txBody>
          <a:bodyPr/>
          <a:lstStyle/>
          <a:p>
            <a:pPr fontAlgn="auto">
              <a:spcBef>
                <a:spcPts val="0"/>
              </a:spcBef>
              <a:spcAft>
                <a:spcPts val="0"/>
              </a:spcAft>
              <a:defRPr/>
            </a:pPr>
            <a:endParaRPr lang="zh-CN" altLang="en-US" kern="0">
              <a:solidFill>
                <a:prstClr val="black">
                  <a:lumMod val="85000"/>
                  <a:lumOff val="15000"/>
                </a:prstClr>
              </a:solidFill>
              <a:latin typeface="时尚中黑简体" pitchFamily="2" charset="-122"/>
              <a:ea typeface="时尚中黑简体"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250"/>
                                        <p:tgtEl>
                                          <p:spTgt spid="55"/>
                                        </p:tgtEl>
                                      </p:cBhvr>
                                    </p:animEffect>
                                    <p:anim calcmode="lin" valueType="num">
                                      <p:cBhvr>
                                        <p:cTn id="19" dur="250" fill="hold"/>
                                        <p:tgtEl>
                                          <p:spTgt spid="55"/>
                                        </p:tgtEl>
                                        <p:attrNameLst>
                                          <p:attrName>ppt_x</p:attrName>
                                        </p:attrNameLst>
                                      </p:cBhvr>
                                      <p:tavLst>
                                        <p:tav tm="0">
                                          <p:val>
                                            <p:strVal val="#ppt_x"/>
                                          </p:val>
                                        </p:tav>
                                        <p:tav tm="100000">
                                          <p:val>
                                            <p:strVal val="#ppt_x"/>
                                          </p:val>
                                        </p:tav>
                                      </p:tavLst>
                                    </p:anim>
                                    <p:anim calcmode="lin" valueType="num">
                                      <p:cBhvr>
                                        <p:cTn id="20" dur="250" fill="hold"/>
                                        <p:tgtEl>
                                          <p:spTgt spid="55"/>
                                        </p:tgtEl>
                                        <p:attrNameLst>
                                          <p:attrName>ppt_y</p:attrName>
                                        </p:attrNameLst>
                                      </p:cBhvr>
                                      <p:tavLst>
                                        <p:tav tm="0">
                                          <p:val>
                                            <p:strVal val="#ppt_y+.1"/>
                                          </p:val>
                                        </p:tav>
                                        <p:tav tm="100000">
                                          <p:val>
                                            <p:strVal val="#ppt_y"/>
                                          </p:val>
                                        </p:tav>
                                      </p:tavLst>
                                    </p:anim>
                                  </p:childTnLst>
                                </p:cTn>
                              </p:par>
                            </p:childTnLst>
                          </p:cTn>
                        </p:par>
                        <p:par>
                          <p:cTn id="21" fill="hold">
                            <p:stCondLst>
                              <p:cond delay="1250"/>
                            </p:stCondLst>
                            <p:childTnLst>
                              <p:par>
                                <p:cTn id="22" presetID="42"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250"/>
                                        <p:tgtEl>
                                          <p:spTgt spid="85"/>
                                        </p:tgtEl>
                                      </p:cBhvr>
                                    </p:animEffect>
                                    <p:anim calcmode="lin" valueType="num">
                                      <p:cBhvr>
                                        <p:cTn id="25" dur="250" fill="hold"/>
                                        <p:tgtEl>
                                          <p:spTgt spid="85"/>
                                        </p:tgtEl>
                                        <p:attrNameLst>
                                          <p:attrName>ppt_x</p:attrName>
                                        </p:attrNameLst>
                                      </p:cBhvr>
                                      <p:tavLst>
                                        <p:tav tm="0">
                                          <p:val>
                                            <p:strVal val="#ppt_x"/>
                                          </p:val>
                                        </p:tav>
                                        <p:tav tm="100000">
                                          <p:val>
                                            <p:strVal val="#ppt_x"/>
                                          </p:val>
                                        </p:tav>
                                      </p:tavLst>
                                    </p:anim>
                                    <p:anim calcmode="lin" valueType="num">
                                      <p:cBhvr>
                                        <p:cTn id="26" dur="25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26156" y="1275606"/>
            <a:ext cx="825564" cy="2215990"/>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2359207" y="1556740"/>
            <a:ext cx="6192688" cy="3016210"/>
          </a:xfrm>
          <a:prstGeom prst="rect">
            <a:avLst/>
          </a:prstGeom>
        </p:spPr>
        <p:txBody>
          <a:bodyPr wrap="square">
            <a:spAutoFit/>
          </a:bodyPr>
          <a:lstStyle/>
          <a:p>
            <a:r>
              <a:rPr lang="en-US" altLang="zh-CN" dirty="0" smtClean="0"/>
              <a:t>      </a:t>
            </a:r>
            <a:r>
              <a:rPr lang="zh-CN" altLang="zh-CN" sz="2800" b="1" dirty="0" smtClean="0"/>
              <a:t>根据《长安大学基建、修缮工程项目审计办法》规定：工程预算造价在</a:t>
            </a:r>
            <a:r>
              <a:rPr lang="en-US" altLang="zh-CN" sz="2800" b="1" dirty="0" smtClean="0"/>
              <a:t>5</a:t>
            </a:r>
            <a:r>
              <a:rPr lang="zh-CN" altLang="zh-CN" sz="2800" b="1" dirty="0" smtClean="0"/>
              <a:t>万元以上的基建、修缮工程项目，列入国家、上级等政府部门审计计划的校内各类工程项目，都要经过工程审计，才能办理结算。</a:t>
            </a:r>
          </a:p>
          <a:p>
            <a:r>
              <a:rPr lang="en-US" altLang="zh-CN" sz="2200" b="1" dirty="0" smtClean="0"/>
              <a:t>    </a:t>
            </a:r>
            <a:endParaRPr lang="zh-CN" altLang="zh-CN" sz="2200" b="1" dirty="0"/>
          </a:p>
        </p:txBody>
      </p:sp>
      <p:sp>
        <p:nvSpPr>
          <p:cNvPr id="5" name="TextBox 4"/>
          <p:cNvSpPr txBox="1"/>
          <p:nvPr/>
        </p:nvSpPr>
        <p:spPr>
          <a:xfrm>
            <a:off x="1361280" y="1645710"/>
            <a:ext cx="666328" cy="2215991"/>
          </a:xfrm>
          <a:prstGeom prst="rect">
            <a:avLst/>
          </a:prstGeom>
          <a:noFill/>
        </p:spPr>
        <p:txBody>
          <a:bodyPr wrap="square">
            <a:spAutoFit/>
          </a:bodyPr>
          <a:lstStyle/>
          <a:p>
            <a:pPr algn="ctr" fontAlgn="auto">
              <a:spcBef>
                <a:spcPts val="0"/>
              </a:spcBef>
              <a:spcAft>
                <a:spcPts val="0"/>
              </a:spcAft>
              <a:defRPr/>
            </a:pPr>
            <a:r>
              <a:rPr lang="en-US" altLang="zh-CN" sz="13800" kern="0" dirty="0">
                <a:pattFill prst="horzBrick">
                  <a:fgClr>
                    <a:srgbClr val="FAE6D2"/>
                  </a:fgClr>
                  <a:bgClr>
                    <a:schemeClr val="bg1"/>
                  </a:bgClr>
                </a:pattFill>
                <a:latin typeface="时尚中黑简体" pitchFamily="2" charset="-122"/>
                <a:ea typeface="时尚中黑简体" pitchFamily="2" charset="-122"/>
              </a:rPr>
              <a:t>1</a:t>
            </a:r>
            <a:endParaRPr lang="zh-CN" altLang="en-US" sz="13800" kern="0" dirty="0">
              <a:pattFill prst="horzBrick">
                <a:fgClr>
                  <a:srgbClr val="FAE6D2"/>
                </a:fgClr>
                <a:bgClr>
                  <a:schemeClr val="bg1"/>
                </a:bgClr>
              </a:pattFill>
              <a:latin typeface="时尚中黑简体" pitchFamily="2" charset="-122"/>
              <a:ea typeface="时尚中黑简体" pitchFamily="2" charset="-122"/>
            </a:endParaRPr>
          </a:p>
        </p:txBody>
      </p: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8" name="TextBox 7"/>
          <p:cNvSpPr txBox="1"/>
          <p:nvPr/>
        </p:nvSpPr>
        <p:spPr>
          <a:xfrm>
            <a:off x="2843808" y="699542"/>
            <a:ext cx="4464491" cy="646331"/>
          </a:xfrm>
          <a:prstGeom prst="rect">
            <a:avLst/>
          </a:prstGeom>
          <a:noFill/>
        </p:spPr>
        <p:txBody>
          <a:bodyPr vert="horz" wrap="square">
            <a:spAutoFit/>
          </a:bodyPr>
          <a:lstStyle/>
          <a:p>
            <a:pPr algn="ctr" fontAlgn="auto">
              <a:spcBef>
                <a:spcPts val="0"/>
              </a:spcBef>
              <a:spcAft>
                <a:spcPts val="0"/>
              </a:spcAft>
              <a:defRPr/>
            </a:pPr>
            <a:r>
              <a:rPr lang="zh-CN" altLang="zh-CN" sz="3600" b="1" dirty="0" smtClean="0">
                <a:solidFill>
                  <a:srgbClr val="FF0000"/>
                </a:solidFill>
                <a:latin typeface="微软雅黑" panose="020B0503020204020204" pitchFamily="34" charset="-122"/>
                <a:ea typeface="微软雅黑" panose="020B0503020204020204" pitchFamily="34" charset="-122"/>
              </a:rPr>
              <a:t>工程结算审计的范围</a:t>
            </a:r>
            <a:endParaRPr lang="zh-CN" altLang="zh-CN" sz="3600" b="1" kern="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1"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1115616" y="1779662"/>
            <a:ext cx="7200800" cy="2554545"/>
          </a:xfrm>
          <a:prstGeom prst="rect">
            <a:avLst/>
          </a:prstGeom>
        </p:spPr>
        <p:txBody>
          <a:bodyPr wrap="square">
            <a:spAutoFit/>
          </a:bodyPr>
          <a:lstStyle/>
          <a:p>
            <a:r>
              <a:rPr lang="en-US" altLang="zh-CN" sz="3200" b="1" dirty="0" smtClean="0"/>
              <a:t>      </a:t>
            </a:r>
            <a:r>
              <a:rPr lang="zh-CN" altLang="zh-CN" sz="3200" b="1" dirty="0" smtClean="0"/>
              <a:t>也就是说，工程结算审计的起点是</a:t>
            </a:r>
            <a:r>
              <a:rPr lang="en-US" altLang="zh-CN" sz="3200" b="1" dirty="0" smtClean="0"/>
              <a:t>5</a:t>
            </a:r>
            <a:r>
              <a:rPr lang="zh-CN" altLang="zh-CN" sz="3200" b="1" dirty="0" smtClean="0"/>
              <a:t>万元，</a:t>
            </a:r>
            <a:r>
              <a:rPr lang="en-US" altLang="zh-CN" sz="3200" b="1" dirty="0" smtClean="0"/>
              <a:t>5</a:t>
            </a:r>
            <a:r>
              <a:rPr lang="zh-CN" altLang="zh-CN" sz="3200" b="1" dirty="0" smtClean="0"/>
              <a:t>万元以上的项目，必须审计。</a:t>
            </a:r>
            <a:endParaRPr lang="en-US" altLang="zh-CN" sz="3200" b="1" dirty="0" smtClean="0"/>
          </a:p>
          <a:p>
            <a:r>
              <a:rPr lang="en-US" altLang="zh-CN" sz="3200" b="1" dirty="0" smtClean="0"/>
              <a:t>      5</a:t>
            </a:r>
            <a:r>
              <a:rPr lang="zh-CN" altLang="zh-CN" sz="3200" b="1" dirty="0" smtClean="0"/>
              <a:t>万元以下的项目，不作强制要求，如果项目主管部门有意愿，我们也接受委托。</a:t>
            </a:r>
            <a:endParaRPr lang="zh-CN" altLang="en-US" sz="3200" dirty="0"/>
          </a:p>
        </p:txBody>
      </p:sp>
      <p:sp>
        <p:nvSpPr>
          <p:cNvPr id="5" name="矩形 4"/>
          <p:cNvSpPr/>
          <p:nvPr/>
        </p:nvSpPr>
        <p:spPr>
          <a:xfrm>
            <a:off x="1331640" y="699542"/>
            <a:ext cx="6696744" cy="707886"/>
          </a:xfrm>
          <a:prstGeom prst="rect">
            <a:avLst/>
          </a:prstGeom>
        </p:spPr>
        <p:txBody>
          <a:bodyPr wrap="square">
            <a:spAutoFit/>
          </a:bodyPr>
          <a:lstStyle/>
          <a:p>
            <a:pPr algn="ctr"/>
            <a:r>
              <a:rPr lang="zh-CN" altLang="en-US" sz="4000" b="1" dirty="0" smtClean="0">
                <a:solidFill>
                  <a:srgbClr val="FF0000"/>
                </a:solidFill>
              </a:rPr>
              <a:t>工程金额≥</a:t>
            </a:r>
            <a:r>
              <a:rPr lang="en-US" altLang="zh-CN" sz="4000" b="1" dirty="0" smtClean="0">
                <a:solidFill>
                  <a:srgbClr val="FF0000"/>
                </a:solidFill>
              </a:rPr>
              <a:t>5</a:t>
            </a:r>
            <a:r>
              <a:rPr lang="zh-CN" altLang="zh-CN" sz="4000" b="1" dirty="0" smtClean="0">
                <a:solidFill>
                  <a:srgbClr val="FF0000"/>
                </a:solidFill>
              </a:rPr>
              <a:t>万元必须审计。</a:t>
            </a:r>
            <a:endParaRPr lang="zh-CN" altLang="en-US" sz="40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1310367"/>
            <a:ext cx="897559" cy="2215990"/>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2310571" y="1337838"/>
            <a:ext cx="6408712" cy="3139321"/>
          </a:xfrm>
          <a:prstGeom prst="rect">
            <a:avLst/>
          </a:prstGeom>
        </p:spPr>
        <p:txBody>
          <a:bodyPr wrap="square">
            <a:spAutoFit/>
          </a:bodyPr>
          <a:lstStyle/>
          <a:p>
            <a:pPr indent="457200"/>
            <a:r>
              <a:rPr lang="zh-CN" altLang="zh-CN" sz="2200" b="1" dirty="0" smtClean="0"/>
              <a:t>在审计处网站【综合服务—办事流程】中有详细的“流程图”，简单地讲就是，施工结束，验收合格，校内项目负责部门填制《长安大学基建修缮工程项目报审表》，提供“工程项目结算资料”。审计处接受资料，委托工程审计单位实施审计，经过一定的审计程序，出具《审计报告初稿》《工程结算审核定案表》，经施工单位核对认可后，出具正式的《工程审计报告》。校内项目负责部门可以凭审计核定的“审定金额”办理资金结算</a:t>
            </a:r>
            <a:r>
              <a:rPr lang="zh-CN" altLang="en-US" sz="2200" b="1" dirty="0" smtClean="0"/>
              <a:t>。</a:t>
            </a:r>
            <a:endParaRPr lang="zh-CN" altLang="en-US" sz="2200" b="1" dirty="0"/>
          </a:p>
        </p:txBody>
      </p:sp>
      <p:sp>
        <p:nvSpPr>
          <p:cNvPr id="5" name="TextBox 4"/>
          <p:cNvSpPr txBox="1"/>
          <p:nvPr/>
        </p:nvSpPr>
        <p:spPr>
          <a:xfrm>
            <a:off x="1361280" y="1645710"/>
            <a:ext cx="666328" cy="2215991"/>
          </a:xfrm>
          <a:prstGeom prst="rect">
            <a:avLst/>
          </a:prstGeom>
          <a:noFill/>
        </p:spPr>
        <p:txBody>
          <a:bodyPr wrap="square">
            <a:spAutoFit/>
          </a:bodyPr>
          <a:lstStyle/>
          <a:p>
            <a:pPr algn="ctr" fontAlgn="auto">
              <a:spcBef>
                <a:spcPts val="0"/>
              </a:spcBef>
              <a:spcAft>
                <a:spcPts val="0"/>
              </a:spcAft>
              <a:defRPr/>
            </a:pPr>
            <a:r>
              <a:rPr lang="en-US" altLang="zh-CN" sz="13800" kern="0" dirty="0">
                <a:pattFill prst="horzBrick">
                  <a:fgClr>
                    <a:srgbClr val="FAE6D2"/>
                  </a:fgClr>
                  <a:bgClr>
                    <a:schemeClr val="bg1"/>
                  </a:bgClr>
                </a:pattFill>
                <a:latin typeface="时尚中黑简体" pitchFamily="2" charset="-122"/>
                <a:ea typeface="时尚中黑简体" pitchFamily="2" charset="-122"/>
              </a:rPr>
              <a:t>2</a:t>
            </a:r>
            <a:endParaRPr lang="zh-CN" altLang="en-US" sz="13800" kern="0" dirty="0">
              <a:pattFill prst="horzBrick">
                <a:fgClr>
                  <a:srgbClr val="FAE6D2"/>
                </a:fgClr>
                <a:bgClr>
                  <a:schemeClr val="bg1"/>
                </a:bgClr>
              </a:pattFill>
              <a:latin typeface="时尚中黑简体" pitchFamily="2" charset="-122"/>
              <a:ea typeface="时尚中黑简体" pitchFamily="2" charset="-122"/>
            </a:endParaRPr>
          </a:p>
        </p:txBody>
      </p: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8" name="TextBox 7"/>
          <p:cNvSpPr txBox="1"/>
          <p:nvPr/>
        </p:nvSpPr>
        <p:spPr>
          <a:xfrm>
            <a:off x="2555776" y="462930"/>
            <a:ext cx="5546288" cy="707886"/>
          </a:xfrm>
          <a:prstGeom prst="rect">
            <a:avLst/>
          </a:prstGeom>
          <a:noFill/>
        </p:spPr>
        <p:txBody>
          <a:bodyPr vert="horz" wrap="square">
            <a:spAutoFit/>
          </a:bodyPr>
          <a:lstStyle/>
          <a:p>
            <a:pPr algn="ctr" fontAlgn="auto">
              <a:spcBef>
                <a:spcPts val="0"/>
              </a:spcBef>
              <a:spcAft>
                <a:spcPts val="0"/>
              </a:spcAft>
              <a:defRPr/>
            </a:pPr>
            <a:r>
              <a:rPr lang="zh-CN" altLang="zh-CN" sz="4000" b="1" dirty="0" smtClean="0">
                <a:solidFill>
                  <a:srgbClr val="FF0000"/>
                </a:solidFill>
                <a:latin typeface="微软雅黑" panose="020B0503020204020204" pitchFamily="34" charset="-122"/>
                <a:ea typeface="微软雅黑" panose="020B0503020204020204" pitchFamily="34" charset="-122"/>
              </a:rPr>
              <a:t>工程结算审计的流程</a:t>
            </a:r>
            <a:endParaRPr lang="zh-CN" altLang="zh-CN" sz="4000" b="1" kern="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885195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1"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1310367"/>
            <a:ext cx="897559" cy="2215990"/>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3347863" y="1530539"/>
            <a:ext cx="4032449" cy="3170099"/>
          </a:xfrm>
          <a:prstGeom prst="rect">
            <a:avLst/>
          </a:prstGeom>
        </p:spPr>
        <p:txBody>
          <a:bodyPr wrap="square">
            <a:spAutoFit/>
          </a:bodyPr>
          <a:lstStyle/>
          <a:p>
            <a:r>
              <a:rPr lang="en-US" altLang="zh-CN" sz="2000" b="1" dirty="0" smtClean="0"/>
              <a:t>1</a:t>
            </a:r>
            <a:r>
              <a:rPr lang="zh-CN" altLang="zh-CN" sz="2000" b="1" dirty="0" smtClean="0"/>
              <a:t>、基建、修缮工程项目报审表</a:t>
            </a:r>
            <a:endParaRPr lang="zh-CN" altLang="zh-CN" sz="2000" dirty="0" smtClean="0"/>
          </a:p>
          <a:p>
            <a:r>
              <a:rPr lang="en-US" altLang="zh-CN" sz="2000" b="1" dirty="0" smtClean="0"/>
              <a:t>2</a:t>
            </a:r>
            <a:r>
              <a:rPr lang="zh-CN" altLang="zh-CN" sz="2000" b="1" dirty="0" smtClean="0"/>
              <a:t>、招标文件</a:t>
            </a:r>
            <a:endParaRPr lang="zh-CN" altLang="zh-CN" sz="2000" dirty="0" smtClean="0"/>
          </a:p>
          <a:p>
            <a:r>
              <a:rPr lang="en-US" altLang="zh-CN" sz="2000" b="1" dirty="0" smtClean="0"/>
              <a:t>3</a:t>
            </a:r>
            <a:r>
              <a:rPr lang="zh-CN" altLang="zh-CN" sz="2000" b="1" dirty="0" smtClean="0"/>
              <a:t>、投标标书</a:t>
            </a:r>
            <a:endParaRPr lang="zh-CN" altLang="zh-CN" sz="2000" dirty="0" smtClean="0"/>
          </a:p>
          <a:p>
            <a:r>
              <a:rPr lang="en-US" altLang="zh-CN" sz="2000" b="1" dirty="0" smtClean="0"/>
              <a:t>4</a:t>
            </a:r>
            <a:r>
              <a:rPr lang="zh-CN" altLang="zh-CN" sz="2000" b="1" dirty="0" smtClean="0"/>
              <a:t>、中标通知书</a:t>
            </a:r>
            <a:endParaRPr lang="zh-CN" altLang="zh-CN" sz="2000" dirty="0" smtClean="0"/>
          </a:p>
          <a:p>
            <a:r>
              <a:rPr lang="en-US" altLang="zh-CN" sz="2000" b="1" dirty="0" smtClean="0"/>
              <a:t>5</a:t>
            </a:r>
            <a:r>
              <a:rPr lang="zh-CN" altLang="zh-CN" sz="2000" b="1" dirty="0" smtClean="0"/>
              <a:t>、经济合同及合同签批单</a:t>
            </a:r>
            <a:endParaRPr lang="zh-CN" altLang="zh-CN" sz="2000" dirty="0" smtClean="0"/>
          </a:p>
          <a:p>
            <a:r>
              <a:rPr lang="en-US" altLang="zh-CN" sz="2000" b="1" dirty="0" smtClean="0"/>
              <a:t>6</a:t>
            </a:r>
            <a:r>
              <a:rPr lang="zh-CN" altLang="zh-CN" sz="2000" b="1" dirty="0" smtClean="0"/>
              <a:t>、工程变更单、签证单</a:t>
            </a:r>
            <a:endParaRPr lang="zh-CN" altLang="zh-CN" sz="2000" dirty="0" smtClean="0"/>
          </a:p>
          <a:p>
            <a:r>
              <a:rPr lang="en-US" altLang="zh-CN" sz="2000" b="1" dirty="0" smtClean="0"/>
              <a:t>7</a:t>
            </a:r>
            <a:r>
              <a:rPr lang="zh-CN" altLang="zh-CN" sz="2000" b="1" dirty="0" smtClean="0"/>
              <a:t>、工程验收单</a:t>
            </a:r>
            <a:endParaRPr lang="zh-CN" altLang="zh-CN" sz="2000" dirty="0" smtClean="0"/>
          </a:p>
          <a:p>
            <a:r>
              <a:rPr lang="en-US" altLang="zh-CN" sz="2000" b="1" dirty="0" smtClean="0"/>
              <a:t>8</a:t>
            </a:r>
            <a:r>
              <a:rPr lang="zh-CN" altLang="zh-CN" sz="2000" b="1" dirty="0" smtClean="0"/>
              <a:t>、竣工图纸</a:t>
            </a:r>
            <a:endParaRPr lang="zh-CN" altLang="zh-CN" sz="2000" dirty="0" smtClean="0"/>
          </a:p>
          <a:p>
            <a:r>
              <a:rPr lang="en-US" altLang="zh-CN" sz="2000" b="1" dirty="0" smtClean="0"/>
              <a:t>9</a:t>
            </a:r>
            <a:r>
              <a:rPr lang="zh-CN" altLang="zh-CN" sz="2000" b="1" dirty="0" smtClean="0"/>
              <a:t>、结算书</a:t>
            </a:r>
            <a:endParaRPr lang="zh-CN" altLang="zh-CN" sz="2000" dirty="0" smtClean="0"/>
          </a:p>
          <a:p>
            <a:r>
              <a:rPr lang="en-US" altLang="zh-CN" sz="2000" b="1" dirty="0" smtClean="0"/>
              <a:t>10</a:t>
            </a:r>
            <a:r>
              <a:rPr lang="zh-CN" altLang="zh-CN" sz="2000" b="1" dirty="0" smtClean="0"/>
              <a:t>、结算书电子版—广联达格</a:t>
            </a:r>
            <a:endParaRPr lang="zh-CN" altLang="zh-CN" sz="2000" dirty="0" smtClean="0"/>
          </a:p>
        </p:txBody>
      </p:sp>
      <p:sp>
        <p:nvSpPr>
          <p:cNvPr id="5" name="TextBox 4"/>
          <p:cNvSpPr txBox="1"/>
          <p:nvPr/>
        </p:nvSpPr>
        <p:spPr>
          <a:xfrm>
            <a:off x="1361280" y="1645710"/>
            <a:ext cx="666328" cy="2215991"/>
          </a:xfrm>
          <a:prstGeom prst="rect">
            <a:avLst/>
          </a:prstGeom>
          <a:noFill/>
        </p:spPr>
        <p:txBody>
          <a:bodyPr wrap="square">
            <a:spAutoFit/>
          </a:bodyPr>
          <a:lstStyle/>
          <a:p>
            <a:pPr algn="ctr" fontAlgn="auto">
              <a:spcBef>
                <a:spcPts val="0"/>
              </a:spcBef>
              <a:spcAft>
                <a:spcPts val="0"/>
              </a:spcAft>
              <a:defRPr/>
            </a:pPr>
            <a:r>
              <a:rPr lang="en-US" altLang="zh-CN" sz="13800" kern="0" dirty="0">
                <a:pattFill prst="horzBrick">
                  <a:fgClr>
                    <a:srgbClr val="FAE6D2"/>
                  </a:fgClr>
                  <a:bgClr>
                    <a:schemeClr val="bg1"/>
                  </a:bgClr>
                </a:pattFill>
                <a:latin typeface="时尚中黑简体" pitchFamily="2" charset="-122"/>
                <a:ea typeface="时尚中黑简体" pitchFamily="2" charset="-122"/>
              </a:rPr>
              <a:t>3</a:t>
            </a:r>
            <a:endParaRPr lang="zh-CN" altLang="en-US" sz="13800" kern="0" dirty="0">
              <a:pattFill prst="horzBrick">
                <a:fgClr>
                  <a:srgbClr val="FAE6D2"/>
                </a:fgClr>
                <a:bgClr>
                  <a:schemeClr val="bg1"/>
                </a:bgClr>
              </a:pattFill>
              <a:latin typeface="时尚中黑简体" pitchFamily="2" charset="-122"/>
              <a:ea typeface="时尚中黑简体" pitchFamily="2" charset="-122"/>
            </a:endParaRPr>
          </a:p>
        </p:txBody>
      </p: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8" name="TextBox 7"/>
          <p:cNvSpPr txBox="1"/>
          <p:nvPr/>
        </p:nvSpPr>
        <p:spPr>
          <a:xfrm>
            <a:off x="2991463" y="627534"/>
            <a:ext cx="5112567" cy="646331"/>
          </a:xfrm>
          <a:prstGeom prst="rect">
            <a:avLst/>
          </a:prstGeom>
          <a:noFill/>
        </p:spPr>
        <p:txBody>
          <a:bodyPr vert="horz" wrap="square">
            <a:spAutoFit/>
          </a:bodyPr>
          <a:lstStyle/>
          <a:p>
            <a:pPr algn="ctr" fontAlgn="auto">
              <a:spcBef>
                <a:spcPts val="0"/>
              </a:spcBef>
              <a:spcAft>
                <a:spcPts val="0"/>
              </a:spcAft>
              <a:defRPr/>
            </a:pPr>
            <a:r>
              <a:rPr lang="zh-CN" altLang="zh-CN" sz="3600" b="1" dirty="0" smtClean="0">
                <a:solidFill>
                  <a:srgbClr val="FF0000"/>
                </a:solidFill>
                <a:latin typeface="微软雅黑" panose="020B0503020204020204" pitchFamily="34" charset="-122"/>
                <a:ea typeface="微软雅黑" panose="020B0503020204020204" pitchFamily="34" charset="-122"/>
              </a:rPr>
              <a:t>工程审计需提供</a:t>
            </a:r>
            <a:r>
              <a:rPr lang="zh-CN" altLang="en-US" sz="3600" b="1" dirty="0" smtClean="0">
                <a:solidFill>
                  <a:srgbClr val="FF0000"/>
                </a:solidFill>
                <a:latin typeface="微软雅黑" panose="020B0503020204020204" pitchFamily="34" charset="-122"/>
                <a:ea typeface="微软雅黑" panose="020B0503020204020204" pitchFamily="34" charset="-122"/>
              </a:rPr>
              <a:t>的</a:t>
            </a:r>
            <a:r>
              <a:rPr lang="zh-CN" altLang="zh-CN" sz="3600" b="1" dirty="0" smtClean="0">
                <a:solidFill>
                  <a:srgbClr val="FF0000"/>
                </a:solidFill>
                <a:latin typeface="微软雅黑" panose="020B0503020204020204" pitchFamily="34" charset="-122"/>
                <a:ea typeface="微软雅黑" panose="020B0503020204020204" pitchFamily="34" charset="-122"/>
              </a:rPr>
              <a:t>资料</a:t>
            </a:r>
            <a:endParaRPr lang="zh-CN" altLang="zh-CN" sz="3600" b="1" kern="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07718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1"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388" y="544513"/>
            <a:ext cx="1884362" cy="598487"/>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5" name="TextBox 4"/>
          <p:cNvSpPr txBox="1"/>
          <p:nvPr/>
        </p:nvSpPr>
        <p:spPr>
          <a:xfrm>
            <a:off x="979763" y="520393"/>
            <a:ext cx="1298960" cy="646331"/>
          </a:xfrm>
          <a:prstGeom prst="rect">
            <a:avLst/>
          </a:prstGeom>
          <a:noFill/>
        </p:spPr>
        <p:txBody>
          <a:bodyPr>
            <a:spAutoFit/>
          </a:bodyPr>
          <a:lstStyle/>
          <a:p>
            <a:pPr algn="ctr" fontAlgn="auto">
              <a:spcBef>
                <a:spcPts val="0"/>
              </a:spcBef>
              <a:spcAft>
                <a:spcPts val="0"/>
              </a:spcAft>
              <a:defRPr/>
            </a:pPr>
            <a:r>
              <a:rPr lang="en-US" altLang="zh-CN" sz="3600" kern="0" dirty="0">
                <a:pattFill prst="horzBrick">
                  <a:fgClr>
                    <a:srgbClr val="FAE6D2"/>
                  </a:fgClr>
                  <a:bgClr>
                    <a:prstClr val="white"/>
                  </a:bgClr>
                </a:pattFill>
                <a:latin typeface="时尚中黑简体" pitchFamily="2" charset="-122"/>
                <a:ea typeface="时尚中黑简体" pitchFamily="2" charset="-122"/>
              </a:rPr>
              <a:t>3.1</a:t>
            </a:r>
            <a:endParaRPr lang="zh-CN" altLang="en-US" sz="3600" kern="0" dirty="0">
              <a:pattFill prst="horzBrick">
                <a:fgClr>
                  <a:srgbClr val="FAE6D2"/>
                </a:fgClr>
                <a:bgClr>
                  <a:prstClr val="white"/>
                </a:bgClr>
              </a:pattFill>
              <a:latin typeface="时尚中黑简体" pitchFamily="2" charset="-122"/>
              <a:ea typeface="时尚中黑简体" pitchFamily="2" charset="-122"/>
            </a:endParaRPr>
          </a:p>
        </p:txBody>
      </p:sp>
      <p:cxnSp>
        <p:nvCxnSpPr>
          <p:cNvPr id="6" name="直接连接符 5"/>
          <p:cNvCxnSpPr>
            <a:cxnSpLocks noChangeShapeType="1"/>
          </p:cNvCxnSpPr>
          <p:nvPr/>
        </p:nvCxnSpPr>
        <p:spPr bwMode="auto">
          <a:xfrm>
            <a:off x="687388" y="1298575"/>
            <a:ext cx="1884362" cy="0"/>
          </a:xfrm>
          <a:prstGeom prst="line">
            <a:avLst/>
          </a:prstGeom>
          <a:noFill/>
          <a:ln w="9525" algn="ctr">
            <a:solidFill>
              <a:srgbClr val="FF0000"/>
            </a:solidFill>
            <a:round/>
            <a:headEnd/>
            <a:tailEnd/>
          </a:ln>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9" name="TextBox 8"/>
          <p:cNvSpPr txBox="1">
            <a:spLocks noChangeArrowheads="1"/>
          </p:cNvSpPr>
          <p:nvPr/>
        </p:nvSpPr>
        <p:spPr bwMode="auto">
          <a:xfrm>
            <a:off x="3131840" y="721566"/>
            <a:ext cx="4896544" cy="523220"/>
          </a:xfrm>
          <a:prstGeom prst="rect">
            <a:avLst/>
          </a:prstGeom>
          <a:noFill/>
          <a:ln w="9525">
            <a:noFill/>
            <a:miter lim="800000"/>
            <a:headEnd/>
            <a:tailEnd/>
          </a:ln>
        </p:spPr>
        <p:txBody>
          <a:bodyPr wrap="square">
            <a:spAutoFit/>
          </a:bodyPr>
          <a:lstStyle/>
          <a:p>
            <a:r>
              <a:rPr lang="zh-CN" altLang="zh-CN" sz="2800" dirty="0" smtClean="0">
                <a:solidFill>
                  <a:srgbClr val="FF0000"/>
                </a:solidFill>
                <a:latin typeface="华文琥珀" pitchFamily="2" charset="-122"/>
                <a:ea typeface="华文琥珀" pitchFamily="2" charset="-122"/>
              </a:rPr>
              <a:t>基建、修缮工程项目报审表</a:t>
            </a:r>
            <a:endParaRPr lang="zh-CN" altLang="en-US" sz="2800" dirty="0">
              <a:solidFill>
                <a:srgbClr val="FF0000"/>
              </a:solidFill>
              <a:latin typeface="华文琥珀" pitchFamily="2" charset="-122"/>
              <a:ea typeface="华文琥珀" pitchFamily="2" charset="-122"/>
            </a:endParaRPr>
          </a:p>
        </p:txBody>
      </p:sp>
      <p:sp>
        <p:nvSpPr>
          <p:cNvPr id="8" name="矩形 7"/>
          <p:cNvSpPr/>
          <p:nvPr/>
        </p:nvSpPr>
        <p:spPr>
          <a:xfrm>
            <a:off x="683568" y="1419622"/>
            <a:ext cx="7992888" cy="1477328"/>
          </a:xfrm>
          <a:prstGeom prst="rect">
            <a:avLst/>
          </a:prstGeom>
        </p:spPr>
        <p:txBody>
          <a:bodyPr wrap="square">
            <a:spAutoFit/>
          </a:bodyPr>
          <a:lstStyle/>
          <a:p>
            <a:pPr indent="457200"/>
            <a:r>
              <a:rPr lang="zh-CN" altLang="zh-CN" sz="2400" b="1" dirty="0" smtClean="0">
                <a:solidFill>
                  <a:srgbClr val="000066"/>
                </a:solidFill>
              </a:rPr>
              <a:t>基建、修缮工程项目报审表，可在审计处网站下载中心中下载。</a:t>
            </a:r>
            <a:endParaRPr lang="en-US" altLang="zh-CN" sz="2400" b="1" dirty="0" smtClean="0">
              <a:solidFill>
                <a:srgbClr val="000066"/>
              </a:solidFill>
            </a:endParaRPr>
          </a:p>
          <a:p>
            <a:pPr indent="457200"/>
            <a:r>
              <a:rPr lang="en-US" altLang="zh-CN" sz="2400" b="1" dirty="0" smtClean="0">
                <a:solidFill>
                  <a:srgbClr val="000066"/>
                </a:solidFill>
                <a:hlinkClick r:id="rId2"/>
              </a:rPr>
              <a:t>https://sjc.chd.edu.cn/</a:t>
            </a:r>
            <a:endParaRPr lang="en-US" altLang="zh-CN" sz="2400" b="1" dirty="0" smtClean="0">
              <a:solidFill>
                <a:srgbClr val="000066"/>
              </a:solidFill>
            </a:endParaRPr>
          </a:p>
          <a:p>
            <a:pPr indent="457200"/>
            <a:endParaRPr lang="zh-CN" altLang="en-US" dirty="0"/>
          </a:p>
        </p:txBody>
      </p:sp>
      <p:pic>
        <p:nvPicPr>
          <p:cNvPr id="1027" name="Picture 3"/>
          <p:cNvPicPr>
            <a:picLocks noChangeAspect="1" noChangeArrowheads="1"/>
          </p:cNvPicPr>
          <p:nvPr/>
        </p:nvPicPr>
        <p:blipFill>
          <a:blip r:embed="rId3" cstate="print"/>
          <a:srcRect/>
          <a:stretch>
            <a:fillRect/>
          </a:stretch>
        </p:blipFill>
        <p:spPr bwMode="auto">
          <a:xfrm>
            <a:off x="4355976" y="2571750"/>
            <a:ext cx="4352925" cy="2105025"/>
          </a:xfrm>
          <a:prstGeom prst="rect">
            <a:avLst/>
          </a:prstGeom>
          <a:noFill/>
          <a:ln w="9525">
            <a:noFill/>
            <a:miter lim="800000"/>
            <a:headEnd/>
            <a:tailEnd/>
          </a:ln>
        </p:spPr>
      </p:pic>
    </p:spTree>
    <p:extLst>
      <p:ext uri="{BB962C8B-B14F-4D97-AF65-F5344CB8AC3E}">
        <p14:creationId xmlns:p14="http://schemas.microsoft.com/office/powerpoint/2010/main" xmlns="" val="3822600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6" presetClass="entr" presetSubtype="21" fill="hold" grpId="0" nodeType="withEffect">
                                  <p:stCondLst>
                                    <p:cond delay="80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900"/>
                                        <p:tgtEl>
                                          <p:spTgt spid="9"/>
                                        </p:tgtEl>
                                      </p:cBhvr>
                                    </p:animEffect>
                                  </p:childTnLst>
                                </p:cTn>
                              </p:par>
                              <p:par>
                                <p:cTn id="17" presetID="10" presetClass="entr" presetSubtype="0" fill="hold" grpId="0" nodeType="with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7388" y="544513"/>
            <a:ext cx="1884362" cy="598487"/>
          </a:xfrm>
          <a:prstGeom prst="rect">
            <a:avLst/>
          </a:prstGeom>
          <a:solidFill>
            <a:srgbClr val="FF0000"/>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
        <p:nvSpPr>
          <p:cNvPr id="4" name="矩形 3"/>
          <p:cNvSpPr/>
          <p:nvPr/>
        </p:nvSpPr>
        <p:spPr>
          <a:xfrm>
            <a:off x="2555776" y="1491630"/>
            <a:ext cx="5544616" cy="2831544"/>
          </a:xfrm>
          <a:prstGeom prst="rect">
            <a:avLst/>
          </a:prstGeom>
        </p:spPr>
        <p:txBody>
          <a:bodyPr wrap="square">
            <a:spAutoFit/>
          </a:bodyPr>
          <a:lstStyle/>
          <a:p>
            <a:r>
              <a:rPr lang="en-US" altLang="zh-CN" sz="4000" dirty="0" smtClean="0">
                <a:solidFill>
                  <a:srgbClr val="FF0000"/>
                </a:solidFill>
                <a:latin typeface="华文琥珀" pitchFamily="2" charset="-122"/>
                <a:ea typeface="华文琥珀" pitchFamily="2" charset="-122"/>
              </a:rPr>
              <a:t>2</a:t>
            </a:r>
            <a:r>
              <a:rPr lang="zh-CN" altLang="zh-CN" sz="4000" dirty="0" smtClean="0">
                <a:solidFill>
                  <a:srgbClr val="FF0000"/>
                </a:solidFill>
                <a:latin typeface="华文琥珀" pitchFamily="2" charset="-122"/>
                <a:ea typeface="华文琥珀" pitchFamily="2" charset="-122"/>
              </a:rPr>
              <a:t>、招标文件</a:t>
            </a:r>
            <a:endParaRPr lang="en-US" altLang="zh-CN" sz="4000" dirty="0" smtClean="0">
              <a:solidFill>
                <a:srgbClr val="FF0000"/>
              </a:solidFill>
              <a:latin typeface="华文琥珀" pitchFamily="2" charset="-122"/>
              <a:ea typeface="华文琥珀" pitchFamily="2" charset="-122"/>
            </a:endParaRPr>
          </a:p>
          <a:p>
            <a:endParaRPr lang="zh-CN" altLang="zh-CN" sz="2000" dirty="0" smtClean="0">
              <a:solidFill>
                <a:srgbClr val="FF0000"/>
              </a:solidFill>
              <a:latin typeface="华文琥珀" pitchFamily="2" charset="-122"/>
              <a:ea typeface="华文琥珀" pitchFamily="2" charset="-122"/>
            </a:endParaRPr>
          </a:p>
          <a:p>
            <a:r>
              <a:rPr lang="en-US" altLang="zh-CN" sz="4000" dirty="0" smtClean="0">
                <a:solidFill>
                  <a:srgbClr val="FF0000"/>
                </a:solidFill>
                <a:latin typeface="华文琥珀" pitchFamily="2" charset="-122"/>
                <a:ea typeface="华文琥珀" pitchFamily="2" charset="-122"/>
              </a:rPr>
              <a:t>3</a:t>
            </a:r>
            <a:r>
              <a:rPr lang="zh-CN" altLang="zh-CN" sz="4000" dirty="0" smtClean="0">
                <a:solidFill>
                  <a:srgbClr val="FF0000"/>
                </a:solidFill>
                <a:latin typeface="华文琥珀" pitchFamily="2" charset="-122"/>
                <a:ea typeface="华文琥珀" pitchFamily="2" charset="-122"/>
              </a:rPr>
              <a:t>、投标标书</a:t>
            </a:r>
            <a:endParaRPr lang="en-US" altLang="zh-CN" sz="4000" dirty="0" smtClean="0">
              <a:solidFill>
                <a:srgbClr val="FF0000"/>
              </a:solidFill>
              <a:latin typeface="华文琥珀" pitchFamily="2" charset="-122"/>
              <a:ea typeface="华文琥珀" pitchFamily="2" charset="-122"/>
            </a:endParaRPr>
          </a:p>
          <a:p>
            <a:endParaRPr lang="zh-CN" altLang="zh-CN" sz="2000" dirty="0" smtClean="0">
              <a:solidFill>
                <a:srgbClr val="FF0000"/>
              </a:solidFill>
              <a:latin typeface="华文琥珀" pitchFamily="2" charset="-122"/>
              <a:ea typeface="华文琥珀" pitchFamily="2" charset="-122"/>
            </a:endParaRPr>
          </a:p>
          <a:p>
            <a:r>
              <a:rPr lang="en-US" altLang="zh-CN" sz="4000" dirty="0" smtClean="0">
                <a:solidFill>
                  <a:srgbClr val="FF0000"/>
                </a:solidFill>
                <a:latin typeface="华文琥珀" pitchFamily="2" charset="-122"/>
                <a:ea typeface="华文琥珀" pitchFamily="2" charset="-122"/>
              </a:rPr>
              <a:t>4</a:t>
            </a:r>
            <a:r>
              <a:rPr lang="zh-CN" altLang="zh-CN" sz="4000" dirty="0" smtClean="0">
                <a:solidFill>
                  <a:srgbClr val="FF0000"/>
                </a:solidFill>
                <a:latin typeface="华文琥珀" pitchFamily="2" charset="-122"/>
                <a:ea typeface="华文琥珀" pitchFamily="2" charset="-122"/>
              </a:rPr>
              <a:t>、中标通知书</a:t>
            </a:r>
          </a:p>
          <a:p>
            <a:endParaRPr lang="zh-CN" altLang="en-US" dirty="0"/>
          </a:p>
        </p:txBody>
      </p:sp>
      <p:sp>
        <p:nvSpPr>
          <p:cNvPr id="5" name="TextBox 4"/>
          <p:cNvSpPr txBox="1"/>
          <p:nvPr/>
        </p:nvSpPr>
        <p:spPr>
          <a:xfrm>
            <a:off x="979763" y="520393"/>
            <a:ext cx="1298960" cy="646331"/>
          </a:xfrm>
          <a:prstGeom prst="rect">
            <a:avLst/>
          </a:prstGeom>
          <a:noFill/>
        </p:spPr>
        <p:txBody>
          <a:bodyPr>
            <a:spAutoFit/>
          </a:bodyPr>
          <a:lstStyle/>
          <a:p>
            <a:pPr algn="ctr" fontAlgn="auto">
              <a:spcBef>
                <a:spcPts val="0"/>
              </a:spcBef>
              <a:spcAft>
                <a:spcPts val="0"/>
              </a:spcAft>
              <a:defRPr/>
            </a:pPr>
            <a:r>
              <a:rPr lang="en-US" altLang="zh-CN" sz="3600" kern="0" dirty="0">
                <a:pattFill prst="horzBrick">
                  <a:fgClr>
                    <a:srgbClr val="FAE6D2"/>
                  </a:fgClr>
                  <a:bgClr>
                    <a:prstClr val="white"/>
                  </a:bgClr>
                </a:pattFill>
                <a:latin typeface="时尚中黑简体" pitchFamily="2" charset="-122"/>
                <a:ea typeface="时尚中黑简体" pitchFamily="2" charset="-122"/>
              </a:rPr>
              <a:t>3.2</a:t>
            </a:r>
            <a:endParaRPr lang="zh-CN" altLang="en-US" sz="3600" kern="0" dirty="0">
              <a:pattFill prst="horzBrick">
                <a:fgClr>
                  <a:srgbClr val="FAE6D2"/>
                </a:fgClr>
                <a:bgClr>
                  <a:prstClr val="white"/>
                </a:bgClr>
              </a:pattFill>
              <a:latin typeface="时尚中黑简体" pitchFamily="2" charset="-122"/>
              <a:ea typeface="时尚中黑简体" pitchFamily="2" charset="-122"/>
            </a:endParaRPr>
          </a:p>
        </p:txBody>
      </p:sp>
      <p:cxnSp>
        <p:nvCxnSpPr>
          <p:cNvPr id="6" name="直接连接符 5"/>
          <p:cNvCxnSpPr>
            <a:cxnSpLocks noChangeShapeType="1"/>
          </p:cNvCxnSpPr>
          <p:nvPr/>
        </p:nvCxnSpPr>
        <p:spPr bwMode="auto">
          <a:xfrm>
            <a:off x="687388" y="1298575"/>
            <a:ext cx="1884362" cy="0"/>
          </a:xfrm>
          <a:prstGeom prst="line">
            <a:avLst/>
          </a:prstGeom>
          <a:noFill/>
          <a:ln w="9525" algn="ctr">
            <a:solidFill>
              <a:srgbClr val="FF0000"/>
            </a:solidFill>
            <a:round/>
            <a:headEnd/>
            <a:tailEnd/>
          </a:ln>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Tree>
    <p:extLst>
      <p:ext uri="{BB962C8B-B14F-4D97-AF65-F5344CB8AC3E}">
        <p14:creationId xmlns:p14="http://schemas.microsoft.com/office/powerpoint/2010/main" xmlns="" val="3674874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0" presetClass="entr" presetSubtype="0" fill="hold" grpId="0" nodeType="with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60" y="483518"/>
            <a:ext cx="7773044" cy="4093428"/>
          </a:xfrm>
          <a:prstGeom prst="rect">
            <a:avLst/>
          </a:prstGeom>
        </p:spPr>
        <p:txBody>
          <a:bodyPr wrap="square">
            <a:spAutoFit/>
          </a:bodyPr>
          <a:lstStyle/>
          <a:p>
            <a:r>
              <a:rPr lang="en-US" altLang="zh-CN" sz="2600" dirty="0" smtClean="0">
                <a:latin typeface="华文楷体" pitchFamily="2" charset="-122"/>
                <a:ea typeface="华文楷体" pitchFamily="2" charset="-122"/>
              </a:rPr>
              <a:t>      </a:t>
            </a:r>
            <a:r>
              <a:rPr lang="zh-CN" altLang="zh-CN" sz="2600" dirty="0" smtClean="0">
                <a:latin typeface="华文楷体" pitchFamily="2" charset="-122"/>
                <a:ea typeface="华文楷体" pitchFamily="2" charset="-122"/>
              </a:rPr>
              <a:t>这三项针对</a:t>
            </a:r>
            <a:r>
              <a:rPr lang="en-US" altLang="zh-CN" sz="2600" dirty="0" smtClean="0">
                <a:latin typeface="华文楷体" pitchFamily="2" charset="-122"/>
                <a:ea typeface="华文楷体" pitchFamily="2" charset="-122"/>
              </a:rPr>
              <a:t>20</a:t>
            </a:r>
            <a:r>
              <a:rPr lang="zh-CN" altLang="zh-CN" sz="2600" dirty="0" smtClean="0">
                <a:latin typeface="华文楷体" pitchFamily="2" charset="-122"/>
                <a:ea typeface="华文楷体" pitchFamily="2" charset="-122"/>
              </a:rPr>
              <a:t>万以上项目， </a:t>
            </a:r>
            <a:r>
              <a:rPr lang="en-US" altLang="zh-CN" sz="2600" dirty="0" smtClean="0">
                <a:latin typeface="华文楷体" pitchFamily="2" charset="-122"/>
                <a:ea typeface="华文楷体" pitchFamily="2" charset="-122"/>
              </a:rPr>
              <a:t>5-20</a:t>
            </a:r>
            <a:r>
              <a:rPr lang="zh-CN" altLang="zh-CN" sz="2600" dirty="0" smtClean="0">
                <a:latin typeface="华文楷体" pitchFamily="2" charset="-122"/>
                <a:ea typeface="华文楷体" pitchFamily="2" charset="-122"/>
              </a:rPr>
              <a:t>万的项目不需要招标，应提供《分散采购谈判记录表》。</a:t>
            </a:r>
          </a:p>
          <a:p>
            <a:r>
              <a:rPr lang="en-US" altLang="zh-CN" sz="2600" dirty="0" smtClean="0">
                <a:latin typeface="华文楷体" pitchFamily="2" charset="-122"/>
                <a:ea typeface="华文楷体" pitchFamily="2" charset="-122"/>
              </a:rPr>
              <a:t>       </a:t>
            </a:r>
            <a:r>
              <a:rPr lang="zh-CN" altLang="zh-CN" sz="2600" dirty="0" smtClean="0">
                <a:latin typeface="华文楷体" pitchFamily="2" charset="-122"/>
                <a:ea typeface="华文楷体" pitchFamily="2" charset="-122"/>
              </a:rPr>
              <a:t>根据学校《货物、服务采购及招标管理办法》规定：未达到集中采购限额的采购项目，实行分散采购。也就是</a:t>
            </a:r>
            <a:r>
              <a:rPr lang="en-US" altLang="zh-CN" sz="2600" dirty="0" smtClean="0">
                <a:latin typeface="华文楷体" pitchFamily="2" charset="-122"/>
                <a:ea typeface="华文楷体" pitchFamily="2" charset="-122"/>
              </a:rPr>
              <a:t>20</a:t>
            </a:r>
            <a:r>
              <a:rPr lang="zh-CN" altLang="zh-CN" sz="2600" dirty="0" smtClean="0">
                <a:latin typeface="华文楷体" pitchFamily="2" charset="-122"/>
                <a:ea typeface="华文楷体" pitchFamily="2" charset="-122"/>
              </a:rPr>
              <a:t>万以下的项目实行分散采购。分散采购项目由各单位主管领导自行组织三人以上领导小组以邀请招标、竞争性谈判、单一来源、询价等方式实施。</a:t>
            </a:r>
          </a:p>
          <a:p>
            <a:r>
              <a:rPr lang="en-US" altLang="zh-CN" sz="2600" dirty="0" smtClean="0">
                <a:latin typeface="华文楷体" pitchFamily="2" charset="-122"/>
                <a:ea typeface="华文楷体" pitchFamily="2" charset="-122"/>
              </a:rPr>
              <a:t>     </a:t>
            </a:r>
            <a:r>
              <a:rPr lang="zh-CN" altLang="zh-CN" sz="2600" dirty="0" smtClean="0">
                <a:latin typeface="华文楷体" pitchFamily="2" charset="-122"/>
                <a:ea typeface="华文楷体" pitchFamily="2" charset="-122"/>
              </a:rPr>
              <a:t>也就是说分散采购要</a:t>
            </a:r>
            <a:r>
              <a:rPr lang="en-US" altLang="zh-CN" sz="2600" dirty="0" smtClean="0">
                <a:latin typeface="华文楷体" pitchFamily="2" charset="-122"/>
                <a:ea typeface="华文楷体" pitchFamily="2" charset="-122"/>
              </a:rPr>
              <a:t>3</a:t>
            </a:r>
            <a:r>
              <a:rPr lang="zh-CN" altLang="zh-CN" sz="2600" dirty="0" smtClean="0">
                <a:latin typeface="华文楷体" pitchFamily="2" charset="-122"/>
                <a:ea typeface="华文楷体" pitchFamily="2" charset="-122"/>
              </a:rPr>
              <a:t>人以上参加，《分散采购谈判记录表》最少要有</a:t>
            </a:r>
            <a:r>
              <a:rPr lang="en-US" altLang="zh-CN" sz="2600" dirty="0" smtClean="0">
                <a:latin typeface="华文楷体" pitchFamily="2" charset="-122"/>
                <a:ea typeface="华文楷体" pitchFamily="2" charset="-122"/>
              </a:rPr>
              <a:t>3</a:t>
            </a:r>
            <a:r>
              <a:rPr lang="zh-CN" altLang="zh-CN" sz="2600" dirty="0" smtClean="0">
                <a:latin typeface="华文楷体" pitchFamily="2" charset="-122"/>
                <a:ea typeface="华文楷体" pitchFamily="2" charset="-122"/>
              </a:rPr>
              <a:t>人签字，才符合规定。</a:t>
            </a:r>
            <a:endParaRPr lang="zh-CN" altLang="zh-CN" sz="2600" dirty="0">
              <a:latin typeface="华文楷体" pitchFamily="2" charset="-122"/>
              <a:ea typeface="华文楷体" pitchFamily="2" charset="-122"/>
            </a:endParaRPr>
          </a:p>
        </p:txBody>
      </p: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anchor="ctr"/>
          <a:lstStyle/>
          <a:p>
            <a:pPr algn="ctr" fontAlgn="auto">
              <a:spcBef>
                <a:spcPts val="0"/>
              </a:spcBef>
              <a:spcAft>
                <a:spcPts val="0"/>
              </a:spcAft>
              <a:defRPr/>
            </a:pPr>
            <a:endParaRPr lang="zh-CN" altLang="en-US" kern="0">
              <a:solidFill>
                <a:sysClr val="window" lastClr="FFFFFF"/>
              </a:solidFill>
              <a:latin typeface="+mn-lt"/>
              <a:ea typeface="微软雅黑"/>
            </a:endParaRPr>
          </a:p>
        </p:txBody>
      </p:sp>
    </p:spTree>
    <p:extLst>
      <p:ext uri="{BB962C8B-B14F-4D97-AF65-F5344CB8AC3E}">
        <p14:creationId xmlns:p14="http://schemas.microsoft.com/office/powerpoint/2010/main" xmlns="" val="14709388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TotalTime>
  <Words>696</Words>
  <Application>Microsoft Office PowerPoint</Application>
  <PresentationFormat>全屏显示(16:9)</PresentationFormat>
  <Paragraphs>75</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宋体</vt:lpstr>
      <vt:lpstr>微软雅黑</vt:lpstr>
      <vt:lpstr>Calibri</vt:lpstr>
      <vt:lpstr>华康海报体W12(P)</vt:lpstr>
      <vt:lpstr>华文中宋</vt:lpstr>
      <vt:lpstr>时尚中黑简体</vt:lpstr>
      <vt:lpstr>华文琥珀</vt:lpstr>
      <vt:lpstr>华文楷体</vt:lpstr>
      <vt:lpstr>华文新魏</vt:lpstr>
      <vt:lpstr>Franklin Gothic Book</vt:lpstr>
      <vt:lpstr>Broadway</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玖锡</dc:creator>
  <cp:lastModifiedBy>HP</cp:lastModifiedBy>
  <cp:revision>50</cp:revision>
  <dcterms:created xsi:type="dcterms:W3CDTF">2013-04-23T15:24:52Z</dcterms:created>
  <dcterms:modified xsi:type="dcterms:W3CDTF">2021-11-09T08:06:00Z</dcterms:modified>
</cp:coreProperties>
</file>